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1"/>
  </p:notesMasterIdLst>
  <p:handoutMasterIdLst>
    <p:handoutMasterId r:id="rId22"/>
  </p:handoutMasterIdLst>
  <p:sldIdLst>
    <p:sldId id="256" r:id="rId2"/>
    <p:sldId id="276" r:id="rId3"/>
    <p:sldId id="277" r:id="rId4"/>
    <p:sldId id="278" r:id="rId5"/>
    <p:sldId id="279" r:id="rId6"/>
    <p:sldId id="288" r:id="rId7"/>
    <p:sldId id="300" r:id="rId8"/>
    <p:sldId id="280" r:id="rId9"/>
    <p:sldId id="289" r:id="rId10"/>
    <p:sldId id="290" r:id="rId11"/>
    <p:sldId id="291" r:id="rId12"/>
    <p:sldId id="292" r:id="rId13"/>
    <p:sldId id="293" r:id="rId14"/>
    <p:sldId id="282" r:id="rId15"/>
    <p:sldId id="284" r:id="rId16"/>
    <p:sldId id="294" r:id="rId17"/>
    <p:sldId id="299" r:id="rId18"/>
    <p:sldId id="285" r:id="rId19"/>
    <p:sldId id="28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ll, Logan" initials="M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13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7AFA8-AB09-4105-8308-C34D25F6B891}" type="doc">
      <dgm:prSet loTypeId="urn:microsoft.com/office/officeart/2005/8/layout/hierarchy5" loCatId="hierarchy" qsTypeId="urn:microsoft.com/office/officeart/2005/8/quickstyle/3d3" qsCatId="3D" csTypeId="urn:microsoft.com/office/officeart/2005/8/colors/colorful5" csCatId="colorful" phldr="1"/>
      <dgm:spPr/>
      <dgm:t>
        <a:bodyPr/>
        <a:lstStyle/>
        <a:p>
          <a:endParaRPr lang="en-US"/>
        </a:p>
      </dgm:t>
    </dgm:pt>
    <dgm:pt modelId="{ED0CEFF7-F7B7-4797-AC16-865C0F288C3A}">
      <dgm:prSet phldrT="[Text]" custT="1"/>
      <dgm:spPr/>
      <dgm:t>
        <a:bodyPr/>
        <a:lstStyle/>
        <a:p>
          <a:pPr algn="ctr"/>
          <a:r>
            <a:rPr lang="en-US" sz="1400" b="1" dirty="0" smtClean="0"/>
            <a:t> </a:t>
          </a:r>
          <a:r>
            <a:rPr lang="en-US" sz="1400" b="1" dirty="0" smtClean="0">
              <a:solidFill>
                <a:schemeClr val="tx1"/>
              </a:solidFill>
            </a:rPr>
            <a:t>Torsion Tester</a:t>
          </a:r>
          <a:endParaRPr lang="en-US" sz="1400" b="1" dirty="0">
            <a:solidFill>
              <a:schemeClr val="tx1"/>
            </a:solidFill>
          </a:endParaRPr>
        </a:p>
      </dgm:t>
    </dgm:pt>
    <dgm:pt modelId="{8051B853-BD5A-4D9B-8BB7-B18FF637E7BE}" type="parTrans" cxnId="{AE8D7665-F1F4-4425-A5B6-60576526E974}">
      <dgm:prSet/>
      <dgm:spPr/>
      <dgm:t>
        <a:bodyPr/>
        <a:lstStyle/>
        <a:p>
          <a:pPr algn="ctr"/>
          <a:endParaRPr lang="en-US"/>
        </a:p>
      </dgm:t>
    </dgm:pt>
    <dgm:pt modelId="{EF97ABAC-A823-4978-AAFE-B30CB31AB341}" type="sibTrans" cxnId="{AE8D7665-F1F4-4425-A5B6-60576526E974}">
      <dgm:prSet/>
      <dgm:spPr/>
      <dgm:t>
        <a:bodyPr/>
        <a:lstStyle/>
        <a:p>
          <a:pPr algn="ctr"/>
          <a:endParaRPr lang="en-US"/>
        </a:p>
      </dgm:t>
    </dgm:pt>
    <dgm:pt modelId="{7CA70D28-98E2-405E-8E5E-E9FF906503FE}">
      <dgm:prSet phldrT="[Text]" custT="1"/>
      <dgm:spPr/>
      <dgm:t>
        <a:bodyPr/>
        <a:lstStyle/>
        <a:p>
          <a:pPr algn="ctr"/>
          <a:r>
            <a:rPr lang="en-US" sz="1400" b="1" dirty="0" smtClean="0">
              <a:solidFill>
                <a:schemeClr val="tx1"/>
              </a:solidFill>
            </a:rPr>
            <a:t>Load Generation</a:t>
          </a:r>
        </a:p>
      </dgm:t>
    </dgm:pt>
    <dgm:pt modelId="{8D9957E9-A430-49CD-882C-F72147F95830}" type="parTrans" cxnId="{6CD3D584-7B8B-4D69-B440-17E4C76219EF}">
      <dgm:prSet/>
      <dgm:spPr/>
      <dgm:t>
        <a:bodyPr/>
        <a:lstStyle/>
        <a:p>
          <a:pPr algn="ctr"/>
          <a:endParaRPr lang="en-US"/>
        </a:p>
      </dgm:t>
    </dgm:pt>
    <dgm:pt modelId="{399B486F-3191-4B52-9DA4-4AAE806A6A4D}" type="sibTrans" cxnId="{6CD3D584-7B8B-4D69-B440-17E4C76219EF}">
      <dgm:prSet/>
      <dgm:spPr/>
      <dgm:t>
        <a:bodyPr/>
        <a:lstStyle/>
        <a:p>
          <a:pPr algn="ctr"/>
          <a:endParaRPr lang="en-US"/>
        </a:p>
      </dgm:t>
    </dgm:pt>
    <dgm:pt modelId="{12D68113-AE2B-4856-B86F-775400FB920B}">
      <dgm:prSet phldrT="[Text]" custT="1"/>
      <dgm:spPr/>
      <dgm:t>
        <a:bodyPr/>
        <a:lstStyle/>
        <a:p>
          <a:pPr algn="ctr"/>
          <a:r>
            <a:rPr lang="en-US" sz="1400" b="1" dirty="0" smtClean="0">
              <a:solidFill>
                <a:schemeClr val="tx1"/>
              </a:solidFill>
            </a:rPr>
            <a:t>Manual Power</a:t>
          </a:r>
          <a:endParaRPr lang="en-US" sz="1400" b="1" dirty="0">
            <a:solidFill>
              <a:schemeClr val="tx1"/>
            </a:solidFill>
          </a:endParaRPr>
        </a:p>
      </dgm:t>
    </dgm:pt>
    <dgm:pt modelId="{55C2D523-0151-48FC-92CE-44727DD2AF6C}" type="parTrans" cxnId="{0A581D74-0CBE-4FB7-B83A-9C05ADE6A433}">
      <dgm:prSet/>
      <dgm:spPr/>
      <dgm:t>
        <a:bodyPr/>
        <a:lstStyle/>
        <a:p>
          <a:pPr algn="ctr"/>
          <a:endParaRPr lang="en-US"/>
        </a:p>
      </dgm:t>
    </dgm:pt>
    <dgm:pt modelId="{036B6D8E-ED3A-4DE4-BA53-6E731C9DD2B0}" type="sibTrans" cxnId="{0A581D74-0CBE-4FB7-B83A-9C05ADE6A433}">
      <dgm:prSet/>
      <dgm:spPr/>
      <dgm:t>
        <a:bodyPr/>
        <a:lstStyle/>
        <a:p>
          <a:pPr algn="ctr"/>
          <a:endParaRPr lang="en-US"/>
        </a:p>
      </dgm:t>
    </dgm:pt>
    <dgm:pt modelId="{97A1DB83-5986-4B4D-976C-03DDC29D4527}">
      <dgm:prSet phldrT="[Text]" custT="1"/>
      <dgm:spPr/>
      <dgm:t>
        <a:bodyPr/>
        <a:lstStyle/>
        <a:p>
          <a:pPr algn="ctr"/>
          <a:r>
            <a:rPr lang="en-US" sz="1400" b="1" dirty="0" smtClean="0">
              <a:solidFill>
                <a:schemeClr val="tx1"/>
              </a:solidFill>
            </a:rPr>
            <a:t>Load Measurement</a:t>
          </a:r>
          <a:endParaRPr lang="en-US" sz="1400" b="1" dirty="0">
            <a:solidFill>
              <a:schemeClr val="tx1"/>
            </a:solidFill>
          </a:endParaRPr>
        </a:p>
      </dgm:t>
    </dgm:pt>
    <dgm:pt modelId="{BA1AC643-9A6F-41D7-907F-34CFB7EA6D85}" type="parTrans" cxnId="{61E93131-7D1B-4F15-AB14-7B2194A77240}">
      <dgm:prSet/>
      <dgm:spPr/>
      <dgm:t>
        <a:bodyPr/>
        <a:lstStyle/>
        <a:p>
          <a:pPr algn="ctr"/>
          <a:endParaRPr lang="en-US"/>
        </a:p>
      </dgm:t>
    </dgm:pt>
    <dgm:pt modelId="{DE23DD38-B51D-45D3-AAE9-4700DBC01BA0}" type="sibTrans" cxnId="{61E93131-7D1B-4F15-AB14-7B2194A77240}">
      <dgm:prSet/>
      <dgm:spPr/>
      <dgm:t>
        <a:bodyPr/>
        <a:lstStyle/>
        <a:p>
          <a:pPr algn="ctr"/>
          <a:endParaRPr lang="en-US"/>
        </a:p>
      </dgm:t>
    </dgm:pt>
    <dgm:pt modelId="{3DDE6DD2-3906-4A1E-8321-7BCC207DF93D}">
      <dgm:prSet phldrT="[Text]" custT="1"/>
      <dgm:spPr/>
      <dgm:t>
        <a:bodyPr/>
        <a:lstStyle/>
        <a:p>
          <a:pPr algn="ctr"/>
          <a:r>
            <a:rPr lang="en-US" sz="1400" b="1" dirty="0" smtClean="0">
              <a:solidFill>
                <a:schemeClr val="tx1"/>
              </a:solidFill>
            </a:rPr>
            <a:t>Linear Motion</a:t>
          </a:r>
          <a:endParaRPr lang="en-US" sz="1400" b="1" dirty="0">
            <a:solidFill>
              <a:schemeClr val="tx1"/>
            </a:solidFill>
          </a:endParaRPr>
        </a:p>
      </dgm:t>
    </dgm:pt>
    <dgm:pt modelId="{A22F667D-830C-4DC6-A823-78384899DCA7}" type="parTrans" cxnId="{5CF1153C-E038-4E88-8279-515AEA760314}">
      <dgm:prSet/>
      <dgm:spPr/>
      <dgm:t>
        <a:bodyPr/>
        <a:lstStyle/>
        <a:p>
          <a:pPr algn="ctr"/>
          <a:endParaRPr lang="en-US"/>
        </a:p>
      </dgm:t>
    </dgm:pt>
    <dgm:pt modelId="{740D1B17-8CBB-4962-AD7B-C703155BA807}" type="sibTrans" cxnId="{5CF1153C-E038-4E88-8279-515AEA760314}">
      <dgm:prSet/>
      <dgm:spPr/>
      <dgm:t>
        <a:bodyPr/>
        <a:lstStyle/>
        <a:p>
          <a:pPr algn="ctr"/>
          <a:endParaRPr lang="en-US"/>
        </a:p>
      </dgm:t>
    </dgm:pt>
    <dgm:pt modelId="{FBEFF18C-F0D5-4676-BD48-6DD267355FF0}">
      <dgm:prSet phldrT="[Text]" custT="1"/>
      <dgm:spPr/>
      <dgm:t>
        <a:bodyPr/>
        <a:lstStyle/>
        <a:p>
          <a:pPr algn="ctr"/>
          <a:r>
            <a:rPr lang="en-US" sz="1400" b="1" dirty="0" smtClean="0">
              <a:solidFill>
                <a:schemeClr val="tx1"/>
              </a:solidFill>
            </a:rPr>
            <a:t>Sensors</a:t>
          </a:r>
          <a:endParaRPr lang="en-US" sz="1400" b="1" dirty="0">
            <a:solidFill>
              <a:schemeClr val="tx1"/>
            </a:solidFill>
          </a:endParaRPr>
        </a:p>
      </dgm:t>
    </dgm:pt>
    <dgm:pt modelId="{233BBC06-7DE7-4B7D-9A63-4099C722C59B}" type="parTrans" cxnId="{AB4360A2-E139-4244-894E-55F8324D3246}">
      <dgm:prSet/>
      <dgm:spPr/>
      <dgm:t>
        <a:bodyPr/>
        <a:lstStyle/>
        <a:p>
          <a:pPr algn="ctr"/>
          <a:endParaRPr lang="en-US"/>
        </a:p>
      </dgm:t>
    </dgm:pt>
    <dgm:pt modelId="{6CA1F0F1-423D-43AA-B63B-04EC6D50B46E}" type="sibTrans" cxnId="{AB4360A2-E139-4244-894E-55F8324D3246}">
      <dgm:prSet/>
      <dgm:spPr/>
      <dgm:t>
        <a:bodyPr/>
        <a:lstStyle/>
        <a:p>
          <a:pPr algn="ctr"/>
          <a:endParaRPr lang="en-US"/>
        </a:p>
      </dgm:t>
    </dgm:pt>
    <dgm:pt modelId="{62108430-DC42-4F2C-B3A0-3F2C5FD63204}">
      <dgm:prSet phldrT="[Text]" custT="1"/>
      <dgm:spPr/>
      <dgm:t>
        <a:bodyPr/>
        <a:lstStyle/>
        <a:p>
          <a:pPr algn="ctr"/>
          <a:r>
            <a:rPr lang="en-US" sz="1400" b="1" dirty="0" smtClean="0">
              <a:solidFill>
                <a:schemeClr val="tx1"/>
              </a:solidFill>
            </a:rPr>
            <a:t>Gripping Mechanism</a:t>
          </a:r>
          <a:endParaRPr lang="en-US" sz="1400" b="1" dirty="0">
            <a:solidFill>
              <a:schemeClr val="tx1"/>
            </a:solidFill>
          </a:endParaRPr>
        </a:p>
      </dgm:t>
    </dgm:pt>
    <dgm:pt modelId="{8A05DF2E-2A6F-4A3B-9F38-A9CAB462D4C8}" type="parTrans" cxnId="{CFBB4922-A1BA-44F6-BC9D-5C1B5A2AC13B}">
      <dgm:prSet/>
      <dgm:spPr/>
      <dgm:t>
        <a:bodyPr/>
        <a:lstStyle/>
        <a:p>
          <a:pPr algn="ctr"/>
          <a:endParaRPr lang="en-US"/>
        </a:p>
      </dgm:t>
    </dgm:pt>
    <dgm:pt modelId="{7D7E1047-FA0D-40AD-9330-B05E2760F17F}" type="sibTrans" cxnId="{CFBB4922-A1BA-44F6-BC9D-5C1B5A2AC13B}">
      <dgm:prSet/>
      <dgm:spPr/>
      <dgm:t>
        <a:bodyPr/>
        <a:lstStyle/>
        <a:p>
          <a:pPr algn="ctr"/>
          <a:endParaRPr lang="en-US"/>
        </a:p>
      </dgm:t>
    </dgm:pt>
    <dgm:pt modelId="{1B968D0E-1F19-40BA-A1E4-84FBAE29DDB3}">
      <dgm:prSet phldrT="[Text]" custT="1"/>
      <dgm:spPr/>
      <dgm:t>
        <a:bodyPr/>
        <a:lstStyle/>
        <a:p>
          <a:pPr algn="ctr"/>
          <a:r>
            <a:rPr lang="en-US" sz="1400" b="1" dirty="0" smtClean="0">
              <a:solidFill>
                <a:schemeClr val="tx1"/>
              </a:solidFill>
            </a:rPr>
            <a:t>Load Application</a:t>
          </a:r>
          <a:endParaRPr lang="en-US" sz="1400" b="1" dirty="0">
            <a:solidFill>
              <a:schemeClr val="tx1"/>
            </a:solidFill>
          </a:endParaRPr>
        </a:p>
      </dgm:t>
    </dgm:pt>
    <dgm:pt modelId="{B165873B-0F97-41B4-B826-C7CEE0E3450B}" type="sibTrans" cxnId="{A0824325-F6E8-4401-8220-D196B1A835F2}">
      <dgm:prSet/>
      <dgm:spPr/>
      <dgm:t>
        <a:bodyPr/>
        <a:lstStyle/>
        <a:p>
          <a:pPr algn="ctr"/>
          <a:endParaRPr lang="en-US"/>
        </a:p>
      </dgm:t>
    </dgm:pt>
    <dgm:pt modelId="{69376E4A-3A26-45ED-BE9E-768AF7A4277E}" type="parTrans" cxnId="{A0824325-F6E8-4401-8220-D196B1A835F2}">
      <dgm:prSet/>
      <dgm:spPr/>
      <dgm:t>
        <a:bodyPr/>
        <a:lstStyle/>
        <a:p>
          <a:pPr algn="ctr"/>
          <a:endParaRPr lang="en-US"/>
        </a:p>
      </dgm:t>
    </dgm:pt>
    <dgm:pt modelId="{A55E538E-0F99-4C04-883D-F3B37BBD257F}">
      <dgm:prSet phldrT="[Text]" custT="1"/>
      <dgm:spPr/>
      <dgm:t>
        <a:bodyPr/>
        <a:lstStyle/>
        <a:p>
          <a:pPr algn="ctr"/>
          <a:r>
            <a:rPr lang="en-US" sz="1400" b="1" dirty="0" smtClean="0">
              <a:solidFill>
                <a:schemeClr val="tx1"/>
              </a:solidFill>
            </a:rPr>
            <a:t>Friction Reduction</a:t>
          </a:r>
          <a:endParaRPr lang="en-US" sz="1400" b="1" dirty="0">
            <a:solidFill>
              <a:schemeClr val="tx1"/>
            </a:solidFill>
          </a:endParaRPr>
        </a:p>
      </dgm:t>
    </dgm:pt>
    <dgm:pt modelId="{886ED072-1A93-4FFB-BECF-3747B5D3C55E}" type="parTrans" cxnId="{834D1C28-88D3-42D6-AE20-79A788D2C24E}">
      <dgm:prSet/>
      <dgm:spPr/>
      <dgm:t>
        <a:bodyPr/>
        <a:lstStyle/>
        <a:p>
          <a:pPr algn="ctr"/>
          <a:endParaRPr lang="en-US"/>
        </a:p>
      </dgm:t>
    </dgm:pt>
    <dgm:pt modelId="{0D84ED8C-A0D3-473F-9EEF-ED9FDF0B1A1B}" type="sibTrans" cxnId="{834D1C28-88D3-42D6-AE20-79A788D2C24E}">
      <dgm:prSet/>
      <dgm:spPr/>
      <dgm:t>
        <a:bodyPr/>
        <a:lstStyle/>
        <a:p>
          <a:pPr algn="ctr"/>
          <a:endParaRPr lang="en-US"/>
        </a:p>
      </dgm:t>
    </dgm:pt>
    <dgm:pt modelId="{E993FAB5-55E1-425A-8DA9-92B958309BA3}">
      <dgm:prSet custT="1"/>
      <dgm:spPr/>
      <dgm:t>
        <a:bodyPr/>
        <a:lstStyle/>
        <a:p>
          <a:pPr algn="ctr"/>
          <a:r>
            <a:rPr lang="en-US" sz="1400" b="1" dirty="0" smtClean="0">
              <a:solidFill>
                <a:schemeClr val="tx1"/>
              </a:solidFill>
            </a:rPr>
            <a:t>Motor &amp; Transmission</a:t>
          </a:r>
          <a:endParaRPr lang="en-US" sz="1400" b="1" dirty="0">
            <a:solidFill>
              <a:schemeClr val="tx1"/>
            </a:solidFill>
          </a:endParaRPr>
        </a:p>
      </dgm:t>
    </dgm:pt>
    <dgm:pt modelId="{E0179B9D-16E7-4273-B9E9-6E3BB2630406}" type="parTrans" cxnId="{B793D5AA-D858-4931-966F-A65171A49CF6}">
      <dgm:prSet/>
      <dgm:spPr/>
      <dgm:t>
        <a:bodyPr/>
        <a:lstStyle/>
        <a:p>
          <a:pPr algn="ctr"/>
          <a:endParaRPr lang="en-US"/>
        </a:p>
      </dgm:t>
    </dgm:pt>
    <dgm:pt modelId="{2878FFDB-0231-47EB-9C9E-F47A4577DFDC}" type="sibTrans" cxnId="{B793D5AA-D858-4931-966F-A65171A49CF6}">
      <dgm:prSet/>
      <dgm:spPr/>
      <dgm:t>
        <a:bodyPr/>
        <a:lstStyle/>
        <a:p>
          <a:pPr algn="ctr"/>
          <a:endParaRPr lang="en-US"/>
        </a:p>
      </dgm:t>
    </dgm:pt>
    <dgm:pt modelId="{8EE33377-AEEE-4D78-A528-E6263DA55179}">
      <dgm:prSet custT="1"/>
      <dgm:spPr/>
      <dgm:t>
        <a:bodyPr/>
        <a:lstStyle/>
        <a:p>
          <a:pPr algn="ctr"/>
          <a:r>
            <a:rPr lang="en-US" sz="1400" b="1" dirty="0" smtClean="0">
              <a:solidFill>
                <a:schemeClr val="tx1"/>
              </a:solidFill>
            </a:rPr>
            <a:t>User interface</a:t>
          </a:r>
          <a:endParaRPr lang="en-US" sz="1400" b="1" dirty="0">
            <a:solidFill>
              <a:schemeClr val="tx1"/>
            </a:solidFill>
          </a:endParaRPr>
        </a:p>
      </dgm:t>
    </dgm:pt>
    <dgm:pt modelId="{5C822BF9-734E-4D5C-9E78-162781EF0E63}" type="parTrans" cxnId="{052F93FD-E7F5-4CF2-A500-5500EB60E977}">
      <dgm:prSet/>
      <dgm:spPr/>
      <dgm:t>
        <a:bodyPr/>
        <a:lstStyle/>
        <a:p>
          <a:pPr algn="ctr"/>
          <a:endParaRPr lang="en-US"/>
        </a:p>
      </dgm:t>
    </dgm:pt>
    <dgm:pt modelId="{6C90E3F6-7EAE-4D02-803A-CBAC9D10156F}" type="sibTrans" cxnId="{052F93FD-E7F5-4CF2-A500-5500EB60E977}">
      <dgm:prSet/>
      <dgm:spPr/>
      <dgm:t>
        <a:bodyPr/>
        <a:lstStyle/>
        <a:p>
          <a:pPr algn="ctr"/>
          <a:endParaRPr lang="en-US"/>
        </a:p>
      </dgm:t>
    </dgm:pt>
    <dgm:pt modelId="{7DB36DCB-96E9-4C48-9168-8509081E70F5}">
      <dgm:prSet custT="1"/>
      <dgm:spPr/>
      <dgm:t>
        <a:bodyPr/>
        <a:lstStyle/>
        <a:p>
          <a:pPr algn="ctr"/>
          <a:r>
            <a:rPr lang="en-US" sz="1400" b="1" dirty="0" smtClean="0">
              <a:solidFill>
                <a:schemeClr val="tx1"/>
              </a:solidFill>
            </a:rPr>
            <a:t>Housing </a:t>
          </a:r>
          <a:endParaRPr lang="en-US" sz="1400" b="1" dirty="0">
            <a:solidFill>
              <a:schemeClr val="tx1"/>
            </a:solidFill>
          </a:endParaRPr>
        </a:p>
      </dgm:t>
    </dgm:pt>
    <dgm:pt modelId="{10C6F304-1B28-42C7-8B34-D721F6AB12F1}" type="parTrans" cxnId="{0A32969F-CF6A-44F6-B3F8-5B1753BC80D2}">
      <dgm:prSet/>
      <dgm:spPr/>
      <dgm:t>
        <a:bodyPr/>
        <a:lstStyle/>
        <a:p>
          <a:endParaRPr lang="en-US"/>
        </a:p>
      </dgm:t>
    </dgm:pt>
    <dgm:pt modelId="{EE8B8F65-34FA-476C-A324-F318FDADAF3A}" type="sibTrans" cxnId="{0A32969F-CF6A-44F6-B3F8-5B1753BC80D2}">
      <dgm:prSet/>
      <dgm:spPr/>
      <dgm:t>
        <a:bodyPr/>
        <a:lstStyle/>
        <a:p>
          <a:endParaRPr lang="en-US"/>
        </a:p>
      </dgm:t>
    </dgm:pt>
    <dgm:pt modelId="{1A05DB8D-B20D-4193-B644-D6DCBCF4A5A3}">
      <dgm:prSet custT="1"/>
      <dgm:spPr/>
      <dgm:t>
        <a:bodyPr/>
        <a:lstStyle/>
        <a:p>
          <a:pPr algn="ctr"/>
          <a:r>
            <a:rPr lang="en-US" sz="1400" b="1" dirty="0" smtClean="0">
              <a:solidFill>
                <a:schemeClr val="tx1"/>
              </a:solidFill>
            </a:rPr>
            <a:t>Material Selection</a:t>
          </a:r>
        </a:p>
      </dgm:t>
    </dgm:pt>
    <dgm:pt modelId="{AF657D86-13FE-419F-94B9-A594EB91CBD4}" type="parTrans" cxnId="{D5BE12D1-57F8-469A-BCC6-A014097A365A}">
      <dgm:prSet/>
      <dgm:spPr/>
      <dgm:t>
        <a:bodyPr/>
        <a:lstStyle/>
        <a:p>
          <a:endParaRPr lang="en-US"/>
        </a:p>
      </dgm:t>
    </dgm:pt>
    <dgm:pt modelId="{7C80BAE7-34FA-46AD-A27A-DF7987E19649}" type="sibTrans" cxnId="{D5BE12D1-57F8-469A-BCC6-A014097A365A}">
      <dgm:prSet/>
      <dgm:spPr/>
      <dgm:t>
        <a:bodyPr/>
        <a:lstStyle/>
        <a:p>
          <a:endParaRPr lang="en-US"/>
        </a:p>
      </dgm:t>
    </dgm:pt>
    <dgm:pt modelId="{4098E17A-5F6B-4EF2-B6B5-AF355815CFBA}">
      <dgm:prSet custT="1"/>
      <dgm:spPr/>
      <dgm:t>
        <a:bodyPr/>
        <a:lstStyle/>
        <a:p>
          <a:pPr algn="ctr"/>
          <a:r>
            <a:rPr lang="en-US" sz="1400" b="1" dirty="0" smtClean="0">
              <a:solidFill>
                <a:schemeClr val="tx1"/>
              </a:solidFill>
            </a:rPr>
            <a:t>User Safety</a:t>
          </a:r>
          <a:endParaRPr lang="en-US" sz="1400" b="1" dirty="0">
            <a:solidFill>
              <a:schemeClr val="tx1"/>
            </a:solidFill>
          </a:endParaRPr>
        </a:p>
      </dgm:t>
    </dgm:pt>
    <dgm:pt modelId="{F130DE85-C121-46D5-A2E5-C226BB9AEA9F}" type="parTrans" cxnId="{3CCD0065-D16B-4D61-970E-2159B00E73EA}">
      <dgm:prSet/>
      <dgm:spPr/>
      <dgm:t>
        <a:bodyPr/>
        <a:lstStyle/>
        <a:p>
          <a:endParaRPr lang="en-US"/>
        </a:p>
      </dgm:t>
    </dgm:pt>
    <dgm:pt modelId="{1779D50C-4A6A-497B-9505-5BF90EF9DF0D}" type="sibTrans" cxnId="{3CCD0065-D16B-4D61-970E-2159B00E73EA}">
      <dgm:prSet/>
      <dgm:spPr/>
      <dgm:t>
        <a:bodyPr/>
        <a:lstStyle/>
        <a:p>
          <a:endParaRPr lang="en-US"/>
        </a:p>
      </dgm:t>
    </dgm:pt>
    <dgm:pt modelId="{E75DC1C8-AE05-47FF-B81C-D9EF333F527A}" type="pres">
      <dgm:prSet presAssocID="{C4D7AFA8-AB09-4105-8308-C34D25F6B891}" presName="mainComposite" presStyleCnt="0">
        <dgm:presLayoutVars>
          <dgm:chPref val="1"/>
          <dgm:dir/>
          <dgm:animOne val="branch"/>
          <dgm:animLvl val="lvl"/>
          <dgm:resizeHandles val="exact"/>
        </dgm:presLayoutVars>
      </dgm:prSet>
      <dgm:spPr/>
      <dgm:t>
        <a:bodyPr/>
        <a:lstStyle/>
        <a:p>
          <a:endParaRPr lang="en-US"/>
        </a:p>
      </dgm:t>
    </dgm:pt>
    <dgm:pt modelId="{913EFB06-92F5-4796-BD2C-64DF3186347D}" type="pres">
      <dgm:prSet presAssocID="{C4D7AFA8-AB09-4105-8308-C34D25F6B891}" presName="hierFlow" presStyleCnt="0"/>
      <dgm:spPr/>
      <dgm:t>
        <a:bodyPr/>
        <a:lstStyle/>
        <a:p>
          <a:endParaRPr lang="en-US"/>
        </a:p>
      </dgm:t>
    </dgm:pt>
    <dgm:pt modelId="{B586C326-F401-47B5-B048-0F705B410A91}" type="pres">
      <dgm:prSet presAssocID="{C4D7AFA8-AB09-4105-8308-C34D25F6B891}" presName="hierChild1" presStyleCnt="0">
        <dgm:presLayoutVars>
          <dgm:chPref val="1"/>
          <dgm:animOne val="branch"/>
          <dgm:animLvl val="lvl"/>
        </dgm:presLayoutVars>
      </dgm:prSet>
      <dgm:spPr/>
      <dgm:t>
        <a:bodyPr/>
        <a:lstStyle/>
        <a:p>
          <a:endParaRPr lang="en-US"/>
        </a:p>
      </dgm:t>
    </dgm:pt>
    <dgm:pt modelId="{AEF8468B-44F4-4DCC-B198-4A76CF1DAD62}" type="pres">
      <dgm:prSet presAssocID="{ED0CEFF7-F7B7-4797-AC16-865C0F288C3A}" presName="Name17" presStyleCnt="0"/>
      <dgm:spPr/>
      <dgm:t>
        <a:bodyPr/>
        <a:lstStyle/>
        <a:p>
          <a:endParaRPr lang="en-US"/>
        </a:p>
      </dgm:t>
    </dgm:pt>
    <dgm:pt modelId="{41F85147-6557-4156-B32D-080B65E39843}" type="pres">
      <dgm:prSet presAssocID="{ED0CEFF7-F7B7-4797-AC16-865C0F288C3A}" presName="level1Shape" presStyleLbl="node0" presStyleIdx="0" presStyleCnt="1" custScaleX="357270">
        <dgm:presLayoutVars>
          <dgm:chPref val="3"/>
        </dgm:presLayoutVars>
      </dgm:prSet>
      <dgm:spPr/>
      <dgm:t>
        <a:bodyPr/>
        <a:lstStyle/>
        <a:p>
          <a:endParaRPr lang="en-US"/>
        </a:p>
      </dgm:t>
    </dgm:pt>
    <dgm:pt modelId="{2F15D136-2E6A-4C2E-9E06-6498EE670759}" type="pres">
      <dgm:prSet presAssocID="{ED0CEFF7-F7B7-4797-AC16-865C0F288C3A}" presName="hierChild2" presStyleCnt="0"/>
      <dgm:spPr/>
      <dgm:t>
        <a:bodyPr/>
        <a:lstStyle/>
        <a:p>
          <a:endParaRPr lang="en-US"/>
        </a:p>
      </dgm:t>
    </dgm:pt>
    <dgm:pt modelId="{BE824F86-E85E-4BBF-9DAD-9E5D5AA7C239}" type="pres">
      <dgm:prSet presAssocID="{8D9957E9-A430-49CD-882C-F72147F95830}" presName="Name25" presStyleLbl="parChTrans1D2" presStyleIdx="0" presStyleCnt="5"/>
      <dgm:spPr/>
      <dgm:t>
        <a:bodyPr/>
        <a:lstStyle/>
        <a:p>
          <a:endParaRPr lang="en-US"/>
        </a:p>
      </dgm:t>
    </dgm:pt>
    <dgm:pt modelId="{09F18192-BFC4-4B18-93A9-90B2D93324BD}" type="pres">
      <dgm:prSet presAssocID="{8D9957E9-A430-49CD-882C-F72147F95830}" presName="connTx" presStyleLbl="parChTrans1D2" presStyleIdx="0" presStyleCnt="5"/>
      <dgm:spPr/>
      <dgm:t>
        <a:bodyPr/>
        <a:lstStyle/>
        <a:p>
          <a:endParaRPr lang="en-US"/>
        </a:p>
      </dgm:t>
    </dgm:pt>
    <dgm:pt modelId="{0B76C928-7980-4A3B-A2C6-D94D888F786D}" type="pres">
      <dgm:prSet presAssocID="{7CA70D28-98E2-405E-8E5E-E9FF906503FE}" presName="Name30" presStyleCnt="0"/>
      <dgm:spPr/>
      <dgm:t>
        <a:bodyPr/>
        <a:lstStyle/>
        <a:p>
          <a:endParaRPr lang="en-US"/>
        </a:p>
      </dgm:t>
    </dgm:pt>
    <dgm:pt modelId="{212C73CC-95F8-4BEB-81D9-FAA369020BFA}" type="pres">
      <dgm:prSet presAssocID="{7CA70D28-98E2-405E-8E5E-E9FF906503FE}" presName="level2Shape" presStyleLbl="node2" presStyleIdx="0" presStyleCnt="5" custScaleX="357270"/>
      <dgm:spPr/>
      <dgm:t>
        <a:bodyPr/>
        <a:lstStyle/>
        <a:p>
          <a:endParaRPr lang="en-US"/>
        </a:p>
      </dgm:t>
    </dgm:pt>
    <dgm:pt modelId="{C96D3DF8-1B5B-4FED-AC4D-FE221FBEE40D}" type="pres">
      <dgm:prSet presAssocID="{7CA70D28-98E2-405E-8E5E-E9FF906503FE}" presName="hierChild3" presStyleCnt="0"/>
      <dgm:spPr/>
      <dgm:t>
        <a:bodyPr/>
        <a:lstStyle/>
        <a:p>
          <a:endParaRPr lang="en-US"/>
        </a:p>
      </dgm:t>
    </dgm:pt>
    <dgm:pt modelId="{71B5F057-9ED7-48E7-A528-570FD4D3CD66}" type="pres">
      <dgm:prSet presAssocID="{55C2D523-0151-48FC-92CE-44727DD2AF6C}" presName="Name25" presStyleLbl="parChTrans1D3" presStyleIdx="0" presStyleCnt="8"/>
      <dgm:spPr/>
      <dgm:t>
        <a:bodyPr/>
        <a:lstStyle/>
        <a:p>
          <a:endParaRPr lang="en-US"/>
        </a:p>
      </dgm:t>
    </dgm:pt>
    <dgm:pt modelId="{C2913A35-4AEE-41DA-9BBE-7798431FC03E}" type="pres">
      <dgm:prSet presAssocID="{55C2D523-0151-48FC-92CE-44727DD2AF6C}" presName="connTx" presStyleLbl="parChTrans1D3" presStyleIdx="0" presStyleCnt="8"/>
      <dgm:spPr/>
      <dgm:t>
        <a:bodyPr/>
        <a:lstStyle/>
        <a:p>
          <a:endParaRPr lang="en-US"/>
        </a:p>
      </dgm:t>
    </dgm:pt>
    <dgm:pt modelId="{F98FAC0B-14AD-4CE8-AE38-16495FF4EC08}" type="pres">
      <dgm:prSet presAssocID="{12D68113-AE2B-4856-B86F-775400FB920B}" presName="Name30" presStyleCnt="0"/>
      <dgm:spPr/>
      <dgm:t>
        <a:bodyPr/>
        <a:lstStyle/>
        <a:p>
          <a:endParaRPr lang="en-US"/>
        </a:p>
      </dgm:t>
    </dgm:pt>
    <dgm:pt modelId="{4AE2A47B-F8FD-48D2-93B8-CE114879F82B}" type="pres">
      <dgm:prSet presAssocID="{12D68113-AE2B-4856-B86F-775400FB920B}" presName="level2Shape" presStyleLbl="node3" presStyleIdx="0" presStyleCnt="8" custScaleX="357270"/>
      <dgm:spPr/>
      <dgm:t>
        <a:bodyPr/>
        <a:lstStyle/>
        <a:p>
          <a:endParaRPr lang="en-US"/>
        </a:p>
      </dgm:t>
    </dgm:pt>
    <dgm:pt modelId="{BC9B68DF-3CB6-4BE5-B477-6B2E38519269}" type="pres">
      <dgm:prSet presAssocID="{12D68113-AE2B-4856-B86F-775400FB920B}" presName="hierChild3" presStyleCnt="0"/>
      <dgm:spPr/>
      <dgm:t>
        <a:bodyPr/>
        <a:lstStyle/>
        <a:p>
          <a:endParaRPr lang="en-US"/>
        </a:p>
      </dgm:t>
    </dgm:pt>
    <dgm:pt modelId="{F5D7C547-0C8A-4A97-AEE1-C8DA733F9613}" type="pres">
      <dgm:prSet presAssocID="{E0179B9D-16E7-4273-B9E9-6E3BB2630406}" presName="Name25" presStyleLbl="parChTrans1D3" presStyleIdx="1" presStyleCnt="8"/>
      <dgm:spPr/>
      <dgm:t>
        <a:bodyPr/>
        <a:lstStyle/>
        <a:p>
          <a:endParaRPr lang="en-US"/>
        </a:p>
      </dgm:t>
    </dgm:pt>
    <dgm:pt modelId="{1272B3FE-5DC1-4F90-8C3E-8AF8DF350B7A}" type="pres">
      <dgm:prSet presAssocID="{E0179B9D-16E7-4273-B9E9-6E3BB2630406}" presName="connTx" presStyleLbl="parChTrans1D3" presStyleIdx="1" presStyleCnt="8"/>
      <dgm:spPr/>
      <dgm:t>
        <a:bodyPr/>
        <a:lstStyle/>
        <a:p>
          <a:endParaRPr lang="en-US"/>
        </a:p>
      </dgm:t>
    </dgm:pt>
    <dgm:pt modelId="{DFE783AA-677C-4259-83C4-A856A35847AB}" type="pres">
      <dgm:prSet presAssocID="{E993FAB5-55E1-425A-8DA9-92B958309BA3}" presName="Name30" presStyleCnt="0"/>
      <dgm:spPr/>
      <dgm:t>
        <a:bodyPr/>
        <a:lstStyle/>
        <a:p>
          <a:endParaRPr lang="en-US"/>
        </a:p>
      </dgm:t>
    </dgm:pt>
    <dgm:pt modelId="{2D1B8D2C-A819-47A1-B12E-075D8B74C44B}" type="pres">
      <dgm:prSet presAssocID="{E993FAB5-55E1-425A-8DA9-92B958309BA3}" presName="level2Shape" presStyleLbl="node3" presStyleIdx="1" presStyleCnt="8" custScaleX="357270"/>
      <dgm:spPr/>
      <dgm:t>
        <a:bodyPr/>
        <a:lstStyle/>
        <a:p>
          <a:endParaRPr lang="en-US"/>
        </a:p>
      </dgm:t>
    </dgm:pt>
    <dgm:pt modelId="{FF21DB90-B01B-4072-A73D-24ACF64D385C}" type="pres">
      <dgm:prSet presAssocID="{E993FAB5-55E1-425A-8DA9-92B958309BA3}" presName="hierChild3" presStyleCnt="0"/>
      <dgm:spPr/>
      <dgm:t>
        <a:bodyPr/>
        <a:lstStyle/>
        <a:p>
          <a:endParaRPr lang="en-US"/>
        </a:p>
      </dgm:t>
    </dgm:pt>
    <dgm:pt modelId="{02FF6380-D044-4A73-9325-EF8EF2D2B515}" type="pres">
      <dgm:prSet presAssocID="{69376E4A-3A26-45ED-BE9E-768AF7A4277E}" presName="Name25" presStyleLbl="parChTrans1D2" presStyleIdx="1" presStyleCnt="5"/>
      <dgm:spPr/>
      <dgm:t>
        <a:bodyPr/>
        <a:lstStyle/>
        <a:p>
          <a:endParaRPr lang="en-US"/>
        </a:p>
      </dgm:t>
    </dgm:pt>
    <dgm:pt modelId="{B7EF880D-2E0A-44D6-986C-025DBCC3A081}" type="pres">
      <dgm:prSet presAssocID="{69376E4A-3A26-45ED-BE9E-768AF7A4277E}" presName="connTx" presStyleLbl="parChTrans1D2" presStyleIdx="1" presStyleCnt="5"/>
      <dgm:spPr/>
      <dgm:t>
        <a:bodyPr/>
        <a:lstStyle/>
        <a:p>
          <a:endParaRPr lang="en-US"/>
        </a:p>
      </dgm:t>
    </dgm:pt>
    <dgm:pt modelId="{FCED8AD2-485C-4A64-BBAD-0FF2BBFEDEE8}" type="pres">
      <dgm:prSet presAssocID="{1B968D0E-1F19-40BA-A1E4-84FBAE29DDB3}" presName="Name30" presStyleCnt="0"/>
      <dgm:spPr/>
      <dgm:t>
        <a:bodyPr/>
        <a:lstStyle/>
        <a:p>
          <a:endParaRPr lang="en-US"/>
        </a:p>
      </dgm:t>
    </dgm:pt>
    <dgm:pt modelId="{805AACC4-EF81-4585-AAB4-0BF8DE39BF1B}" type="pres">
      <dgm:prSet presAssocID="{1B968D0E-1F19-40BA-A1E4-84FBAE29DDB3}" presName="level2Shape" presStyleLbl="node2" presStyleIdx="1" presStyleCnt="5" custScaleX="357270"/>
      <dgm:spPr/>
      <dgm:t>
        <a:bodyPr/>
        <a:lstStyle/>
        <a:p>
          <a:endParaRPr lang="en-US"/>
        </a:p>
      </dgm:t>
    </dgm:pt>
    <dgm:pt modelId="{85070DB0-8A73-4425-B1B6-2E82C56787DB}" type="pres">
      <dgm:prSet presAssocID="{1B968D0E-1F19-40BA-A1E4-84FBAE29DDB3}" presName="hierChild3" presStyleCnt="0"/>
      <dgm:spPr/>
      <dgm:t>
        <a:bodyPr/>
        <a:lstStyle/>
        <a:p>
          <a:endParaRPr lang="en-US"/>
        </a:p>
      </dgm:t>
    </dgm:pt>
    <dgm:pt modelId="{D3909685-951B-4781-9CD0-A0D22C0D2D75}" type="pres">
      <dgm:prSet presAssocID="{8A05DF2E-2A6F-4A3B-9F38-A9CAB462D4C8}" presName="Name25" presStyleLbl="parChTrans1D3" presStyleIdx="2" presStyleCnt="8"/>
      <dgm:spPr/>
      <dgm:t>
        <a:bodyPr/>
        <a:lstStyle/>
        <a:p>
          <a:endParaRPr lang="en-US"/>
        </a:p>
      </dgm:t>
    </dgm:pt>
    <dgm:pt modelId="{52C10C55-D5AA-4027-B712-AD67DD391AC9}" type="pres">
      <dgm:prSet presAssocID="{8A05DF2E-2A6F-4A3B-9F38-A9CAB462D4C8}" presName="connTx" presStyleLbl="parChTrans1D3" presStyleIdx="2" presStyleCnt="8"/>
      <dgm:spPr/>
      <dgm:t>
        <a:bodyPr/>
        <a:lstStyle/>
        <a:p>
          <a:endParaRPr lang="en-US"/>
        </a:p>
      </dgm:t>
    </dgm:pt>
    <dgm:pt modelId="{285FE702-4328-46E3-B306-9504BDE6745F}" type="pres">
      <dgm:prSet presAssocID="{62108430-DC42-4F2C-B3A0-3F2C5FD63204}" presName="Name30" presStyleCnt="0"/>
      <dgm:spPr/>
      <dgm:t>
        <a:bodyPr/>
        <a:lstStyle/>
        <a:p>
          <a:endParaRPr lang="en-US"/>
        </a:p>
      </dgm:t>
    </dgm:pt>
    <dgm:pt modelId="{71CD14E0-1125-4A3D-81BA-578737A47AEA}" type="pres">
      <dgm:prSet presAssocID="{62108430-DC42-4F2C-B3A0-3F2C5FD63204}" presName="level2Shape" presStyleLbl="node3" presStyleIdx="2" presStyleCnt="8" custScaleX="357270"/>
      <dgm:spPr/>
      <dgm:t>
        <a:bodyPr/>
        <a:lstStyle/>
        <a:p>
          <a:endParaRPr lang="en-US"/>
        </a:p>
      </dgm:t>
    </dgm:pt>
    <dgm:pt modelId="{C71A73C2-6224-41C6-BA61-1844B0BE64A6}" type="pres">
      <dgm:prSet presAssocID="{62108430-DC42-4F2C-B3A0-3F2C5FD63204}" presName="hierChild3" presStyleCnt="0"/>
      <dgm:spPr/>
      <dgm:t>
        <a:bodyPr/>
        <a:lstStyle/>
        <a:p>
          <a:endParaRPr lang="en-US"/>
        </a:p>
      </dgm:t>
    </dgm:pt>
    <dgm:pt modelId="{50B6B63A-684B-4FEC-801A-DCFB96091FEE}" type="pres">
      <dgm:prSet presAssocID="{BA1AC643-9A6F-41D7-907F-34CFB7EA6D85}" presName="Name25" presStyleLbl="parChTrans1D2" presStyleIdx="2" presStyleCnt="5"/>
      <dgm:spPr/>
      <dgm:t>
        <a:bodyPr/>
        <a:lstStyle/>
        <a:p>
          <a:endParaRPr lang="en-US"/>
        </a:p>
      </dgm:t>
    </dgm:pt>
    <dgm:pt modelId="{21CF0BDC-867C-4B38-81ED-46B3B723D6ED}" type="pres">
      <dgm:prSet presAssocID="{BA1AC643-9A6F-41D7-907F-34CFB7EA6D85}" presName="connTx" presStyleLbl="parChTrans1D2" presStyleIdx="2" presStyleCnt="5"/>
      <dgm:spPr/>
      <dgm:t>
        <a:bodyPr/>
        <a:lstStyle/>
        <a:p>
          <a:endParaRPr lang="en-US"/>
        </a:p>
      </dgm:t>
    </dgm:pt>
    <dgm:pt modelId="{5323F2F5-D15F-4719-8D04-46C3DB94C009}" type="pres">
      <dgm:prSet presAssocID="{97A1DB83-5986-4B4D-976C-03DDC29D4527}" presName="Name30" presStyleCnt="0"/>
      <dgm:spPr/>
      <dgm:t>
        <a:bodyPr/>
        <a:lstStyle/>
        <a:p>
          <a:endParaRPr lang="en-US"/>
        </a:p>
      </dgm:t>
    </dgm:pt>
    <dgm:pt modelId="{FE3DC83D-4DE5-45CF-ACB2-B6D5A3A9CB9E}" type="pres">
      <dgm:prSet presAssocID="{97A1DB83-5986-4B4D-976C-03DDC29D4527}" presName="level2Shape" presStyleLbl="node2" presStyleIdx="2" presStyleCnt="5" custScaleX="357270"/>
      <dgm:spPr/>
      <dgm:t>
        <a:bodyPr/>
        <a:lstStyle/>
        <a:p>
          <a:endParaRPr lang="en-US"/>
        </a:p>
      </dgm:t>
    </dgm:pt>
    <dgm:pt modelId="{DCD5AEBF-D376-4CD3-8366-61D0BA0CF051}" type="pres">
      <dgm:prSet presAssocID="{97A1DB83-5986-4B4D-976C-03DDC29D4527}" presName="hierChild3" presStyleCnt="0"/>
      <dgm:spPr/>
      <dgm:t>
        <a:bodyPr/>
        <a:lstStyle/>
        <a:p>
          <a:endParaRPr lang="en-US"/>
        </a:p>
      </dgm:t>
    </dgm:pt>
    <dgm:pt modelId="{AC70851E-43E2-4332-80AF-34C7A9B131E7}" type="pres">
      <dgm:prSet presAssocID="{233BBC06-7DE7-4B7D-9A63-4099C722C59B}" presName="Name25" presStyleLbl="parChTrans1D3" presStyleIdx="3" presStyleCnt="8"/>
      <dgm:spPr/>
      <dgm:t>
        <a:bodyPr/>
        <a:lstStyle/>
        <a:p>
          <a:endParaRPr lang="en-US"/>
        </a:p>
      </dgm:t>
    </dgm:pt>
    <dgm:pt modelId="{6927DED5-B9C4-43B0-84AE-C0C4FA782506}" type="pres">
      <dgm:prSet presAssocID="{233BBC06-7DE7-4B7D-9A63-4099C722C59B}" presName="connTx" presStyleLbl="parChTrans1D3" presStyleIdx="3" presStyleCnt="8"/>
      <dgm:spPr/>
      <dgm:t>
        <a:bodyPr/>
        <a:lstStyle/>
        <a:p>
          <a:endParaRPr lang="en-US"/>
        </a:p>
      </dgm:t>
    </dgm:pt>
    <dgm:pt modelId="{2374BD8D-97AE-4A0C-AFAD-F952F354C452}" type="pres">
      <dgm:prSet presAssocID="{FBEFF18C-F0D5-4676-BD48-6DD267355FF0}" presName="Name30" presStyleCnt="0"/>
      <dgm:spPr/>
      <dgm:t>
        <a:bodyPr/>
        <a:lstStyle/>
        <a:p>
          <a:endParaRPr lang="en-US"/>
        </a:p>
      </dgm:t>
    </dgm:pt>
    <dgm:pt modelId="{BCF53B02-0552-4AFC-8C2D-87C453099601}" type="pres">
      <dgm:prSet presAssocID="{FBEFF18C-F0D5-4676-BD48-6DD267355FF0}" presName="level2Shape" presStyleLbl="node3" presStyleIdx="3" presStyleCnt="8" custScaleX="357270"/>
      <dgm:spPr/>
      <dgm:t>
        <a:bodyPr/>
        <a:lstStyle/>
        <a:p>
          <a:endParaRPr lang="en-US"/>
        </a:p>
      </dgm:t>
    </dgm:pt>
    <dgm:pt modelId="{B1033394-0173-4D3D-A7A9-285DB833E64E}" type="pres">
      <dgm:prSet presAssocID="{FBEFF18C-F0D5-4676-BD48-6DD267355FF0}" presName="hierChild3" presStyleCnt="0"/>
      <dgm:spPr/>
      <dgm:t>
        <a:bodyPr/>
        <a:lstStyle/>
        <a:p>
          <a:endParaRPr lang="en-US"/>
        </a:p>
      </dgm:t>
    </dgm:pt>
    <dgm:pt modelId="{6D1FC91B-BE2E-4AE8-88BB-AB477DAAF3B3}" type="pres">
      <dgm:prSet presAssocID="{5C822BF9-734E-4D5C-9E78-162781EF0E63}" presName="Name25" presStyleLbl="parChTrans1D3" presStyleIdx="4" presStyleCnt="8"/>
      <dgm:spPr/>
      <dgm:t>
        <a:bodyPr/>
        <a:lstStyle/>
        <a:p>
          <a:endParaRPr lang="en-US"/>
        </a:p>
      </dgm:t>
    </dgm:pt>
    <dgm:pt modelId="{D94D6EFA-C3DB-4457-A8B0-37808A18B923}" type="pres">
      <dgm:prSet presAssocID="{5C822BF9-734E-4D5C-9E78-162781EF0E63}" presName="connTx" presStyleLbl="parChTrans1D3" presStyleIdx="4" presStyleCnt="8"/>
      <dgm:spPr/>
      <dgm:t>
        <a:bodyPr/>
        <a:lstStyle/>
        <a:p>
          <a:endParaRPr lang="en-US"/>
        </a:p>
      </dgm:t>
    </dgm:pt>
    <dgm:pt modelId="{D81E641E-7199-4AE8-B8F5-92AF0FB85AF0}" type="pres">
      <dgm:prSet presAssocID="{8EE33377-AEEE-4D78-A528-E6263DA55179}" presName="Name30" presStyleCnt="0"/>
      <dgm:spPr/>
      <dgm:t>
        <a:bodyPr/>
        <a:lstStyle/>
        <a:p>
          <a:endParaRPr lang="en-US"/>
        </a:p>
      </dgm:t>
    </dgm:pt>
    <dgm:pt modelId="{9B612457-130F-4B81-9EFF-79EB706A7EC6}" type="pres">
      <dgm:prSet presAssocID="{8EE33377-AEEE-4D78-A528-E6263DA55179}" presName="level2Shape" presStyleLbl="node3" presStyleIdx="4" presStyleCnt="8" custScaleX="357270"/>
      <dgm:spPr/>
      <dgm:t>
        <a:bodyPr/>
        <a:lstStyle/>
        <a:p>
          <a:endParaRPr lang="en-US"/>
        </a:p>
      </dgm:t>
    </dgm:pt>
    <dgm:pt modelId="{5790E56B-2B50-4DD2-B75E-D4C160BA9EC5}" type="pres">
      <dgm:prSet presAssocID="{8EE33377-AEEE-4D78-A528-E6263DA55179}" presName="hierChild3" presStyleCnt="0"/>
      <dgm:spPr/>
      <dgm:t>
        <a:bodyPr/>
        <a:lstStyle/>
        <a:p>
          <a:endParaRPr lang="en-US"/>
        </a:p>
      </dgm:t>
    </dgm:pt>
    <dgm:pt modelId="{6904CC72-232F-4968-9107-02AF97E54444}" type="pres">
      <dgm:prSet presAssocID="{A22F667D-830C-4DC6-A823-78384899DCA7}" presName="Name25" presStyleLbl="parChTrans1D2" presStyleIdx="3" presStyleCnt="5"/>
      <dgm:spPr/>
      <dgm:t>
        <a:bodyPr/>
        <a:lstStyle/>
        <a:p>
          <a:endParaRPr lang="en-US"/>
        </a:p>
      </dgm:t>
    </dgm:pt>
    <dgm:pt modelId="{F80AC2F5-4526-4512-BA00-3B293D2C534F}" type="pres">
      <dgm:prSet presAssocID="{A22F667D-830C-4DC6-A823-78384899DCA7}" presName="connTx" presStyleLbl="parChTrans1D2" presStyleIdx="3" presStyleCnt="5"/>
      <dgm:spPr/>
      <dgm:t>
        <a:bodyPr/>
        <a:lstStyle/>
        <a:p>
          <a:endParaRPr lang="en-US"/>
        </a:p>
      </dgm:t>
    </dgm:pt>
    <dgm:pt modelId="{3D0CA0BE-E527-4191-83A3-DF319D70EB4D}" type="pres">
      <dgm:prSet presAssocID="{3DDE6DD2-3906-4A1E-8321-7BCC207DF93D}" presName="Name30" presStyleCnt="0"/>
      <dgm:spPr/>
      <dgm:t>
        <a:bodyPr/>
        <a:lstStyle/>
        <a:p>
          <a:endParaRPr lang="en-US"/>
        </a:p>
      </dgm:t>
    </dgm:pt>
    <dgm:pt modelId="{76B0899B-7A31-447B-9338-86AAF9ABE253}" type="pres">
      <dgm:prSet presAssocID="{3DDE6DD2-3906-4A1E-8321-7BCC207DF93D}" presName="level2Shape" presStyleLbl="node2" presStyleIdx="3" presStyleCnt="5" custScaleX="357270"/>
      <dgm:spPr/>
      <dgm:t>
        <a:bodyPr/>
        <a:lstStyle/>
        <a:p>
          <a:endParaRPr lang="en-US"/>
        </a:p>
      </dgm:t>
    </dgm:pt>
    <dgm:pt modelId="{1EA12448-1993-4287-953D-A849CF40FDCC}" type="pres">
      <dgm:prSet presAssocID="{3DDE6DD2-3906-4A1E-8321-7BCC207DF93D}" presName="hierChild3" presStyleCnt="0"/>
      <dgm:spPr/>
      <dgm:t>
        <a:bodyPr/>
        <a:lstStyle/>
        <a:p>
          <a:endParaRPr lang="en-US"/>
        </a:p>
      </dgm:t>
    </dgm:pt>
    <dgm:pt modelId="{48B1454A-34A3-4D3A-A047-BFC5B90A1DB6}" type="pres">
      <dgm:prSet presAssocID="{886ED072-1A93-4FFB-BECF-3747B5D3C55E}" presName="Name25" presStyleLbl="parChTrans1D3" presStyleIdx="5" presStyleCnt="8"/>
      <dgm:spPr/>
      <dgm:t>
        <a:bodyPr/>
        <a:lstStyle/>
        <a:p>
          <a:endParaRPr lang="en-US"/>
        </a:p>
      </dgm:t>
    </dgm:pt>
    <dgm:pt modelId="{7507F95D-18F4-4118-BC4A-1558204A87CF}" type="pres">
      <dgm:prSet presAssocID="{886ED072-1A93-4FFB-BECF-3747B5D3C55E}" presName="connTx" presStyleLbl="parChTrans1D3" presStyleIdx="5" presStyleCnt="8"/>
      <dgm:spPr/>
      <dgm:t>
        <a:bodyPr/>
        <a:lstStyle/>
        <a:p>
          <a:endParaRPr lang="en-US"/>
        </a:p>
      </dgm:t>
    </dgm:pt>
    <dgm:pt modelId="{37262F4C-A1AC-4F35-BC54-76ACE78BB934}" type="pres">
      <dgm:prSet presAssocID="{A55E538E-0F99-4C04-883D-F3B37BBD257F}" presName="Name30" presStyleCnt="0"/>
      <dgm:spPr/>
      <dgm:t>
        <a:bodyPr/>
        <a:lstStyle/>
        <a:p>
          <a:endParaRPr lang="en-US"/>
        </a:p>
      </dgm:t>
    </dgm:pt>
    <dgm:pt modelId="{91A79ED3-20A1-47AF-A221-0D382965143C}" type="pres">
      <dgm:prSet presAssocID="{A55E538E-0F99-4C04-883D-F3B37BBD257F}" presName="level2Shape" presStyleLbl="node3" presStyleIdx="5" presStyleCnt="8" custScaleX="357270"/>
      <dgm:spPr/>
      <dgm:t>
        <a:bodyPr/>
        <a:lstStyle/>
        <a:p>
          <a:endParaRPr lang="en-US"/>
        </a:p>
      </dgm:t>
    </dgm:pt>
    <dgm:pt modelId="{387B4A39-347D-4DA0-B119-6A6700631D6C}" type="pres">
      <dgm:prSet presAssocID="{A55E538E-0F99-4C04-883D-F3B37BBD257F}" presName="hierChild3" presStyleCnt="0"/>
      <dgm:spPr/>
      <dgm:t>
        <a:bodyPr/>
        <a:lstStyle/>
        <a:p>
          <a:endParaRPr lang="en-US"/>
        </a:p>
      </dgm:t>
    </dgm:pt>
    <dgm:pt modelId="{77B20C6F-E0C3-454C-A429-2E85F1B13022}" type="pres">
      <dgm:prSet presAssocID="{10C6F304-1B28-42C7-8B34-D721F6AB12F1}" presName="Name25" presStyleLbl="parChTrans1D2" presStyleIdx="4" presStyleCnt="5"/>
      <dgm:spPr/>
      <dgm:t>
        <a:bodyPr/>
        <a:lstStyle/>
        <a:p>
          <a:endParaRPr lang="en-US"/>
        </a:p>
      </dgm:t>
    </dgm:pt>
    <dgm:pt modelId="{1DEEBFEB-D165-4D78-82BE-900C1B10AB95}" type="pres">
      <dgm:prSet presAssocID="{10C6F304-1B28-42C7-8B34-D721F6AB12F1}" presName="connTx" presStyleLbl="parChTrans1D2" presStyleIdx="4" presStyleCnt="5"/>
      <dgm:spPr/>
      <dgm:t>
        <a:bodyPr/>
        <a:lstStyle/>
        <a:p>
          <a:endParaRPr lang="en-US"/>
        </a:p>
      </dgm:t>
    </dgm:pt>
    <dgm:pt modelId="{011A4835-6AFC-4913-A528-259DD990BE98}" type="pres">
      <dgm:prSet presAssocID="{7DB36DCB-96E9-4C48-9168-8509081E70F5}" presName="Name30" presStyleCnt="0"/>
      <dgm:spPr/>
    </dgm:pt>
    <dgm:pt modelId="{724544FE-86AC-43E5-A768-8C237938CECA}" type="pres">
      <dgm:prSet presAssocID="{7DB36DCB-96E9-4C48-9168-8509081E70F5}" presName="level2Shape" presStyleLbl="node2" presStyleIdx="4" presStyleCnt="5" custScaleX="357452"/>
      <dgm:spPr/>
      <dgm:t>
        <a:bodyPr/>
        <a:lstStyle/>
        <a:p>
          <a:endParaRPr lang="en-US"/>
        </a:p>
      </dgm:t>
    </dgm:pt>
    <dgm:pt modelId="{5946BE35-FD3D-443A-AE9A-C33F17076624}" type="pres">
      <dgm:prSet presAssocID="{7DB36DCB-96E9-4C48-9168-8509081E70F5}" presName="hierChild3" presStyleCnt="0"/>
      <dgm:spPr/>
    </dgm:pt>
    <dgm:pt modelId="{291A729C-83E1-4EE1-BF5A-73A776686EE8}" type="pres">
      <dgm:prSet presAssocID="{AF657D86-13FE-419F-94B9-A594EB91CBD4}" presName="Name25" presStyleLbl="parChTrans1D3" presStyleIdx="6" presStyleCnt="8"/>
      <dgm:spPr/>
      <dgm:t>
        <a:bodyPr/>
        <a:lstStyle/>
        <a:p>
          <a:endParaRPr lang="en-US"/>
        </a:p>
      </dgm:t>
    </dgm:pt>
    <dgm:pt modelId="{A24CEA83-3ED0-4D0F-8D0E-6002103907D7}" type="pres">
      <dgm:prSet presAssocID="{AF657D86-13FE-419F-94B9-A594EB91CBD4}" presName="connTx" presStyleLbl="parChTrans1D3" presStyleIdx="6" presStyleCnt="8"/>
      <dgm:spPr/>
      <dgm:t>
        <a:bodyPr/>
        <a:lstStyle/>
        <a:p>
          <a:endParaRPr lang="en-US"/>
        </a:p>
      </dgm:t>
    </dgm:pt>
    <dgm:pt modelId="{323BA139-1D99-4F46-B7F2-4236E74D6736}" type="pres">
      <dgm:prSet presAssocID="{1A05DB8D-B20D-4193-B644-D6DCBCF4A5A3}" presName="Name30" presStyleCnt="0"/>
      <dgm:spPr/>
    </dgm:pt>
    <dgm:pt modelId="{12F87C10-4CED-494E-8ADE-23B6D1E78F53}" type="pres">
      <dgm:prSet presAssocID="{1A05DB8D-B20D-4193-B644-D6DCBCF4A5A3}" presName="level2Shape" presStyleLbl="node3" presStyleIdx="6" presStyleCnt="8" custScaleX="357452"/>
      <dgm:spPr/>
      <dgm:t>
        <a:bodyPr/>
        <a:lstStyle/>
        <a:p>
          <a:endParaRPr lang="en-US"/>
        </a:p>
      </dgm:t>
    </dgm:pt>
    <dgm:pt modelId="{D1315D66-0198-4A7F-B0C2-BCFDC820753B}" type="pres">
      <dgm:prSet presAssocID="{1A05DB8D-B20D-4193-B644-D6DCBCF4A5A3}" presName="hierChild3" presStyleCnt="0"/>
      <dgm:spPr/>
    </dgm:pt>
    <dgm:pt modelId="{57423D92-75E9-424D-9A67-AD926D668289}" type="pres">
      <dgm:prSet presAssocID="{F130DE85-C121-46D5-A2E5-C226BB9AEA9F}" presName="Name25" presStyleLbl="parChTrans1D3" presStyleIdx="7" presStyleCnt="8"/>
      <dgm:spPr/>
      <dgm:t>
        <a:bodyPr/>
        <a:lstStyle/>
        <a:p>
          <a:endParaRPr lang="en-US"/>
        </a:p>
      </dgm:t>
    </dgm:pt>
    <dgm:pt modelId="{32694835-2919-44BF-A478-BA931320227F}" type="pres">
      <dgm:prSet presAssocID="{F130DE85-C121-46D5-A2E5-C226BB9AEA9F}" presName="connTx" presStyleLbl="parChTrans1D3" presStyleIdx="7" presStyleCnt="8"/>
      <dgm:spPr/>
      <dgm:t>
        <a:bodyPr/>
        <a:lstStyle/>
        <a:p>
          <a:endParaRPr lang="en-US"/>
        </a:p>
      </dgm:t>
    </dgm:pt>
    <dgm:pt modelId="{AFDF3FDF-AD92-415D-A8FB-B20EE1F393D9}" type="pres">
      <dgm:prSet presAssocID="{4098E17A-5F6B-4EF2-B6B5-AF355815CFBA}" presName="Name30" presStyleCnt="0"/>
      <dgm:spPr/>
    </dgm:pt>
    <dgm:pt modelId="{D9A0CB37-A211-4DA6-91C6-6CF5FAACB6E2}" type="pres">
      <dgm:prSet presAssocID="{4098E17A-5F6B-4EF2-B6B5-AF355815CFBA}" presName="level2Shape" presStyleLbl="node3" presStyleIdx="7" presStyleCnt="8" custScaleX="357452"/>
      <dgm:spPr/>
      <dgm:t>
        <a:bodyPr/>
        <a:lstStyle/>
        <a:p>
          <a:endParaRPr lang="en-US"/>
        </a:p>
      </dgm:t>
    </dgm:pt>
    <dgm:pt modelId="{66AFC2B4-0301-42BE-9FDC-CCBE16963D22}" type="pres">
      <dgm:prSet presAssocID="{4098E17A-5F6B-4EF2-B6B5-AF355815CFBA}" presName="hierChild3" presStyleCnt="0"/>
      <dgm:spPr/>
    </dgm:pt>
    <dgm:pt modelId="{1C42A3C8-F1A9-4BE3-8046-6D81DC89C2FC}" type="pres">
      <dgm:prSet presAssocID="{C4D7AFA8-AB09-4105-8308-C34D25F6B891}" presName="bgShapesFlow" presStyleCnt="0"/>
      <dgm:spPr/>
      <dgm:t>
        <a:bodyPr/>
        <a:lstStyle/>
        <a:p>
          <a:endParaRPr lang="en-US"/>
        </a:p>
      </dgm:t>
    </dgm:pt>
  </dgm:ptLst>
  <dgm:cxnLst>
    <dgm:cxn modelId="{5CF1153C-E038-4E88-8279-515AEA760314}" srcId="{ED0CEFF7-F7B7-4797-AC16-865C0F288C3A}" destId="{3DDE6DD2-3906-4A1E-8321-7BCC207DF93D}" srcOrd="3" destOrd="0" parTransId="{A22F667D-830C-4DC6-A823-78384899DCA7}" sibTransId="{740D1B17-8CBB-4962-AD7B-C703155BA807}"/>
    <dgm:cxn modelId="{F9C54C97-D186-4AE5-9FBB-FA58AB716246}" type="presOf" srcId="{E993FAB5-55E1-425A-8DA9-92B958309BA3}" destId="{2D1B8D2C-A819-47A1-B12E-075D8B74C44B}" srcOrd="0" destOrd="0" presId="urn:microsoft.com/office/officeart/2005/8/layout/hierarchy5"/>
    <dgm:cxn modelId="{DF91D15F-F66C-42FD-95A2-61513E215CA7}" type="presOf" srcId="{1B968D0E-1F19-40BA-A1E4-84FBAE29DDB3}" destId="{805AACC4-EF81-4585-AAB4-0BF8DE39BF1B}" srcOrd="0" destOrd="0" presId="urn:microsoft.com/office/officeart/2005/8/layout/hierarchy5"/>
    <dgm:cxn modelId="{3B083D1B-D08C-46EE-981A-15EB5E0F3F6E}" type="presOf" srcId="{AF657D86-13FE-419F-94B9-A594EB91CBD4}" destId="{291A729C-83E1-4EE1-BF5A-73A776686EE8}" srcOrd="0" destOrd="0" presId="urn:microsoft.com/office/officeart/2005/8/layout/hierarchy5"/>
    <dgm:cxn modelId="{B0814E51-E7DB-4EDE-BC4A-432EC59A1FF6}" type="presOf" srcId="{233BBC06-7DE7-4B7D-9A63-4099C722C59B}" destId="{6927DED5-B9C4-43B0-84AE-C0C4FA782506}" srcOrd="1" destOrd="0" presId="urn:microsoft.com/office/officeart/2005/8/layout/hierarchy5"/>
    <dgm:cxn modelId="{5A966393-A5DD-44DC-96B0-05ED6AD348BE}" type="presOf" srcId="{ED0CEFF7-F7B7-4797-AC16-865C0F288C3A}" destId="{41F85147-6557-4156-B32D-080B65E39843}" srcOrd="0" destOrd="0" presId="urn:microsoft.com/office/officeart/2005/8/layout/hierarchy5"/>
    <dgm:cxn modelId="{9FC45401-56DF-4FBA-A577-25089ACF3176}" type="presOf" srcId="{8A05DF2E-2A6F-4A3B-9F38-A9CAB462D4C8}" destId="{52C10C55-D5AA-4027-B712-AD67DD391AC9}" srcOrd="1" destOrd="0" presId="urn:microsoft.com/office/officeart/2005/8/layout/hierarchy5"/>
    <dgm:cxn modelId="{08633C29-1610-4BA4-AD35-D90BE7C71A1C}" type="presOf" srcId="{BA1AC643-9A6F-41D7-907F-34CFB7EA6D85}" destId="{50B6B63A-684B-4FEC-801A-DCFB96091FEE}" srcOrd="0" destOrd="0" presId="urn:microsoft.com/office/officeart/2005/8/layout/hierarchy5"/>
    <dgm:cxn modelId="{9BFD3284-9B2A-4B7E-8D0E-D0C86A0F5BD1}" type="presOf" srcId="{E0179B9D-16E7-4273-B9E9-6E3BB2630406}" destId="{1272B3FE-5DC1-4F90-8C3E-8AF8DF350B7A}" srcOrd="1" destOrd="0" presId="urn:microsoft.com/office/officeart/2005/8/layout/hierarchy5"/>
    <dgm:cxn modelId="{DD1F2203-73AF-4385-B979-8C3726CF7656}" type="presOf" srcId="{97A1DB83-5986-4B4D-976C-03DDC29D4527}" destId="{FE3DC83D-4DE5-45CF-ACB2-B6D5A3A9CB9E}" srcOrd="0" destOrd="0" presId="urn:microsoft.com/office/officeart/2005/8/layout/hierarchy5"/>
    <dgm:cxn modelId="{FB31F16A-2E9A-404E-B8FF-69396015842A}" type="presOf" srcId="{10C6F304-1B28-42C7-8B34-D721F6AB12F1}" destId="{77B20C6F-E0C3-454C-A429-2E85F1B13022}" srcOrd="0" destOrd="0" presId="urn:microsoft.com/office/officeart/2005/8/layout/hierarchy5"/>
    <dgm:cxn modelId="{85CE5CD3-97A7-4C5A-91FF-E160DC072DB7}" type="presOf" srcId="{10C6F304-1B28-42C7-8B34-D721F6AB12F1}" destId="{1DEEBFEB-D165-4D78-82BE-900C1B10AB95}" srcOrd="1" destOrd="0" presId="urn:microsoft.com/office/officeart/2005/8/layout/hierarchy5"/>
    <dgm:cxn modelId="{C6B1DA3C-1EC2-4EA8-B96E-9BF51C9AF6FD}" type="presOf" srcId="{55C2D523-0151-48FC-92CE-44727DD2AF6C}" destId="{71B5F057-9ED7-48E7-A528-570FD4D3CD66}" srcOrd="0" destOrd="0" presId="urn:microsoft.com/office/officeart/2005/8/layout/hierarchy5"/>
    <dgm:cxn modelId="{DFEB8A87-A263-4F41-8445-4E1B9B7BAE8C}" type="presOf" srcId="{4098E17A-5F6B-4EF2-B6B5-AF355815CFBA}" destId="{D9A0CB37-A211-4DA6-91C6-6CF5FAACB6E2}" srcOrd="0" destOrd="0" presId="urn:microsoft.com/office/officeart/2005/8/layout/hierarchy5"/>
    <dgm:cxn modelId="{A0824325-F6E8-4401-8220-D196B1A835F2}" srcId="{ED0CEFF7-F7B7-4797-AC16-865C0F288C3A}" destId="{1B968D0E-1F19-40BA-A1E4-84FBAE29DDB3}" srcOrd="1" destOrd="0" parTransId="{69376E4A-3A26-45ED-BE9E-768AF7A4277E}" sibTransId="{B165873B-0F97-41B4-B826-C7CEE0E3450B}"/>
    <dgm:cxn modelId="{160150B6-818F-446F-8D06-7936B28D2300}" type="presOf" srcId="{E0179B9D-16E7-4273-B9E9-6E3BB2630406}" destId="{F5D7C547-0C8A-4A97-AEE1-C8DA733F9613}" srcOrd="0" destOrd="0" presId="urn:microsoft.com/office/officeart/2005/8/layout/hierarchy5"/>
    <dgm:cxn modelId="{E8A9397F-72DC-4CC0-B196-2695345B36BA}" type="presOf" srcId="{A55E538E-0F99-4C04-883D-F3B37BBD257F}" destId="{91A79ED3-20A1-47AF-A221-0D382965143C}" srcOrd="0" destOrd="0" presId="urn:microsoft.com/office/officeart/2005/8/layout/hierarchy5"/>
    <dgm:cxn modelId="{A09C473F-453E-41C1-8F65-3576F2C6A777}" type="presOf" srcId="{C4D7AFA8-AB09-4105-8308-C34D25F6B891}" destId="{E75DC1C8-AE05-47FF-B81C-D9EF333F527A}" srcOrd="0" destOrd="0" presId="urn:microsoft.com/office/officeart/2005/8/layout/hierarchy5"/>
    <dgm:cxn modelId="{AE8D7665-F1F4-4425-A5B6-60576526E974}" srcId="{C4D7AFA8-AB09-4105-8308-C34D25F6B891}" destId="{ED0CEFF7-F7B7-4797-AC16-865C0F288C3A}" srcOrd="0" destOrd="0" parTransId="{8051B853-BD5A-4D9B-8BB7-B18FF637E7BE}" sibTransId="{EF97ABAC-A823-4978-AAFE-B30CB31AB341}"/>
    <dgm:cxn modelId="{834D1C28-88D3-42D6-AE20-79A788D2C24E}" srcId="{3DDE6DD2-3906-4A1E-8321-7BCC207DF93D}" destId="{A55E538E-0F99-4C04-883D-F3B37BBD257F}" srcOrd="0" destOrd="0" parTransId="{886ED072-1A93-4FFB-BECF-3747B5D3C55E}" sibTransId="{0D84ED8C-A0D3-473F-9EEF-ED9FDF0B1A1B}"/>
    <dgm:cxn modelId="{CFBB4922-A1BA-44F6-BC9D-5C1B5A2AC13B}" srcId="{1B968D0E-1F19-40BA-A1E4-84FBAE29DDB3}" destId="{62108430-DC42-4F2C-B3A0-3F2C5FD63204}" srcOrd="0" destOrd="0" parTransId="{8A05DF2E-2A6F-4A3B-9F38-A9CAB462D4C8}" sibTransId="{7D7E1047-FA0D-40AD-9330-B05E2760F17F}"/>
    <dgm:cxn modelId="{FCAD55F7-A312-4D16-8640-75E2DCCFA365}" type="presOf" srcId="{FBEFF18C-F0D5-4676-BD48-6DD267355FF0}" destId="{BCF53B02-0552-4AFC-8C2D-87C453099601}" srcOrd="0" destOrd="0" presId="urn:microsoft.com/office/officeart/2005/8/layout/hierarchy5"/>
    <dgm:cxn modelId="{C07BEC7D-BEA3-40A5-87DD-F23A977A6B4D}" type="presOf" srcId="{5C822BF9-734E-4D5C-9E78-162781EF0E63}" destId="{D94D6EFA-C3DB-4457-A8B0-37808A18B923}" srcOrd="1" destOrd="0" presId="urn:microsoft.com/office/officeart/2005/8/layout/hierarchy5"/>
    <dgm:cxn modelId="{86222C78-B98F-449A-B13F-3B5E178D5B12}" type="presOf" srcId="{8EE33377-AEEE-4D78-A528-E6263DA55179}" destId="{9B612457-130F-4B81-9EFF-79EB706A7EC6}" srcOrd="0" destOrd="0" presId="urn:microsoft.com/office/officeart/2005/8/layout/hierarchy5"/>
    <dgm:cxn modelId="{6CD3D584-7B8B-4D69-B440-17E4C76219EF}" srcId="{ED0CEFF7-F7B7-4797-AC16-865C0F288C3A}" destId="{7CA70D28-98E2-405E-8E5E-E9FF906503FE}" srcOrd="0" destOrd="0" parTransId="{8D9957E9-A430-49CD-882C-F72147F95830}" sibTransId="{399B486F-3191-4B52-9DA4-4AAE806A6A4D}"/>
    <dgm:cxn modelId="{0D9C92EA-184A-4FF7-902B-779C70B926E3}" type="presOf" srcId="{1A05DB8D-B20D-4193-B644-D6DCBCF4A5A3}" destId="{12F87C10-4CED-494E-8ADE-23B6D1E78F53}" srcOrd="0" destOrd="0" presId="urn:microsoft.com/office/officeart/2005/8/layout/hierarchy5"/>
    <dgm:cxn modelId="{D5BE12D1-57F8-469A-BCC6-A014097A365A}" srcId="{7DB36DCB-96E9-4C48-9168-8509081E70F5}" destId="{1A05DB8D-B20D-4193-B644-D6DCBCF4A5A3}" srcOrd="0" destOrd="0" parTransId="{AF657D86-13FE-419F-94B9-A594EB91CBD4}" sibTransId="{7C80BAE7-34FA-46AD-A27A-DF7987E19649}"/>
    <dgm:cxn modelId="{2EB06D08-62D1-4BBA-A094-8B5B3214A94C}" type="presOf" srcId="{55C2D523-0151-48FC-92CE-44727DD2AF6C}" destId="{C2913A35-4AEE-41DA-9BBE-7798431FC03E}" srcOrd="1" destOrd="0" presId="urn:microsoft.com/office/officeart/2005/8/layout/hierarchy5"/>
    <dgm:cxn modelId="{EDDA1599-722A-4274-A5E5-AD75BDA56EBE}" type="presOf" srcId="{7DB36DCB-96E9-4C48-9168-8509081E70F5}" destId="{724544FE-86AC-43E5-A768-8C237938CECA}" srcOrd="0" destOrd="0" presId="urn:microsoft.com/office/officeart/2005/8/layout/hierarchy5"/>
    <dgm:cxn modelId="{AB4360A2-E139-4244-894E-55F8324D3246}" srcId="{97A1DB83-5986-4B4D-976C-03DDC29D4527}" destId="{FBEFF18C-F0D5-4676-BD48-6DD267355FF0}" srcOrd="0" destOrd="0" parTransId="{233BBC06-7DE7-4B7D-9A63-4099C722C59B}" sibTransId="{6CA1F0F1-423D-43AA-B63B-04EC6D50B46E}"/>
    <dgm:cxn modelId="{3CCD0065-D16B-4D61-970E-2159B00E73EA}" srcId="{7DB36DCB-96E9-4C48-9168-8509081E70F5}" destId="{4098E17A-5F6B-4EF2-B6B5-AF355815CFBA}" srcOrd="1" destOrd="0" parTransId="{F130DE85-C121-46D5-A2E5-C226BB9AEA9F}" sibTransId="{1779D50C-4A6A-497B-9505-5BF90EF9DF0D}"/>
    <dgm:cxn modelId="{A8F7D720-99F1-4444-8731-103B86A24F1A}" type="presOf" srcId="{8A05DF2E-2A6F-4A3B-9F38-A9CAB462D4C8}" destId="{D3909685-951B-4781-9CD0-A0D22C0D2D75}" srcOrd="0" destOrd="0" presId="urn:microsoft.com/office/officeart/2005/8/layout/hierarchy5"/>
    <dgm:cxn modelId="{C6DA804A-34BE-4151-8C24-5BDF70C6093A}" type="presOf" srcId="{62108430-DC42-4F2C-B3A0-3F2C5FD63204}" destId="{71CD14E0-1125-4A3D-81BA-578737A47AEA}" srcOrd="0" destOrd="0" presId="urn:microsoft.com/office/officeart/2005/8/layout/hierarchy5"/>
    <dgm:cxn modelId="{3336D2EE-B56F-4901-8F91-6B1B085B6B29}" type="presOf" srcId="{5C822BF9-734E-4D5C-9E78-162781EF0E63}" destId="{6D1FC91B-BE2E-4AE8-88BB-AB477DAAF3B3}" srcOrd="0" destOrd="0" presId="urn:microsoft.com/office/officeart/2005/8/layout/hierarchy5"/>
    <dgm:cxn modelId="{A3711E56-773E-4132-8AA7-6E56C682B8A7}" type="presOf" srcId="{AF657D86-13FE-419F-94B9-A594EB91CBD4}" destId="{A24CEA83-3ED0-4D0F-8D0E-6002103907D7}" srcOrd="1" destOrd="0" presId="urn:microsoft.com/office/officeart/2005/8/layout/hierarchy5"/>
    <dgm:cxn modelId="{62EBE873-5DC4-46FB-8C4B-60C907BF037D}" type="presOf" srcId="{7CA70D28-98E2-405E-8E5E-E9FF906503FE}" destId="{212C73CC-95F8-4BEB-81D9-FAA369020BFA}" srcOrd="0" destOrd="0" presId="urn:microsoft.com/office/officeart/2005/8/layout/hierarchy5"/>
    <dgm:cxn modelId="{5673C7DE-AB42-4208-9153-F787205103C1}" type="presOf" srcId="{69376E4A-3A26-45ED-BE9E-768AF7A4277E}" destId="{B7EF880D-2E0A-44D6-986C-025DBCC3A081}" srcOrd="1" destOrd="0" presId="urn:microsoft.com/office/officeart/2005/8/layout/hierarchy5"/>
    <dgm:cxn modelId="{B2E78C01-30CC-41D8-A379-C181B046325F}" type="presOf" srcId="{12D68113-AE2B-4856-B86F-775400FB920B}" destId="{4AE2A47B-F8FD-48D2-93B8-CE114879F82B}" srcOrd="0" destOrd="0" presId="urn:microsoft.com/office/officeart/2005/8/layout/hierarchy5"/>
    <dgm:cxn modelId="{F0C23A37-AC86-4EFB-BE5D-24A7F0C1EE72}" type="presOf" srcId="{BA1AC643-9A6F-41D7-907F-34CFB7EA6D85}" destId="{21CF0BDC-867C-4B38-81ED-46B3B723D6ED}" srcOrd="1" destOrd="0" presId="urn:microsoft.com/office/officeart/2005/8/layout/hierarchy5"/>
    <dgm:cxn modelId="{C2D1145E-1987-46AD-A37F-BE798A68152E}" type="presOf" srcId="{3DDE6DD2-3906-4A1E-8321-7BCC207DF93D}" destId="{76B0899B-7A31-447B-9338-86AAF9ABE253}" srcOrd="0" destOrd="0" presId="urn:microsoft.com/office/officeart/2005/8/layout/hierarchy5"/>
    <dgm:cxn modelId="{0A32969F-CF6A-44F6-B3F8-5B1753BC80D2}" srcId="{ED0CEFF7-F7B7-4797-AC16-865C0F288C3A}" destId="{7DB36DCB-96E9-4C48-9168-8509081E70F5}" srcOrd="4" destOrd="0" parTransId="{10C6F304-1B28-42C7-8B34-D721F6AB12F1}" sibTransId="{EE8B8F65-34FA-476C-A324-F318FDADAF3A}"/>
    <dgm:cxn modelId="{99180C45-41C6-4BDB-AC0D-A5A2B1A67B4C}" type="presOf" srcId="{69376E4A-3A26-45ED-BE9E-768AF7A4277E}" destId="{02FF6380-D044-4A73-9325-EF8EF2D2B515}" srcOrd="0" destOrd="0" presId="urn:microsoft.com/office/officeart/2005/8/layout/hierarchy5"/>
    <dgm:cxn modelId="{B793D5AA-D858-4931-966F-A65171A49CF6}" srcId="{7CA70D28-98E2-405E-8E5E-E9FF906503FE}" destId="{E993FAB5-55E1-425A-8DA9-92B958309BA3}" srcOrd="1" destOrd="0" parTransId="{E0179B9D-16E7-4273-B9E9-6E3BB2630406}" sibTransId="{2878FFDB-0231-47EB-9C9E-F47A4577DFDC}"/>
    <dgm:cxn modelId="{0A581D74-0CBE-4FB7-B83A-9C05ADE6A433}" srcId="{7CA70D28-98E2-405E-8E5E-E9FF906503FE}" destId="{12D68113-AE2B-4856-B86F-775400FB920B}" srcOrd="0" destOrd="0" parTransId="{55C2D523-0151-48FC-92CE-44727DD2AF6C}" sibTransId="{036B6D8E-ED3A-4DE4-BA53-6E731C9DD2B0}"/>
    <dgm:cxn modelId="{6D06AD80-D866-4FF1-A173-71ABCA85A1F9}" type="presOf" srcId="{F130DE85-C121-46D5-A2E5-C226BB9AEA9F}" destId="{57423D92-75E9-424D-9A67-AD926D668289}" srcOrd="0" destOrd="0" presId="urn:microsoft.com/office/officeart/2005/8/layout/hierarchy5"/>
    <dgm:cxn modelId="{A1260DE9-6940-488B-99F5-13A0F23FD70B}" type="presOf" srcId="{886ED072-1A93-4FFB-BECF-3747B5D3C55E}" destId="{48B1454A-34A3-4D3A-A047-BFC5B90A1DB6}" srcOrd="0" destOrd="0" presId="urn:microsoft.com/office/officeart/2005/8/layout/hierarchy5"/>
    <dgm:cxn modelId="{5BE12D0E-8EB3-4B08-B7E2-20F3E54BB222}" type="presOf" srcId="{233BBC06-7DE7-4B7D-9A63-4099C722C59B}" destId="{AC70851E-43E2-4332-80AF-34C7A9B131E7}" srcOrd="0" destOrd="0" presId="urn:microsoft.com/office/officeart/2005/8/layout/hierarchy5"/>
    <dgm:cxn modelId="{4CA9A89F-4C2F-47E7-9D06-FEA44AC66013}" type="presOf" srcId="{A22F667D-830C-4DC6-A823-78384899DCA7}" destId="{6904CC72-232F-4968-9107-02AF97E54444}" srcOrd="0" destOrd="0" presId="urn:microsoft.com/office/officeart/2005/8/layout/hierarchy5"/>
    <dgm:cxn modelId="{052F93FD-E7F5-4CF2-A500-5500EB60E977}" srcId="{97A1DB83-5986-4B4D-976C-03DDC29D4527}" destId="{8EE33377-AEEE-4D78-A528-E6263DA55179}" srcOrd="1" destOrd="0" parTransId="{5C822BF9-734E-4D5C-9E78-162781EF0E63}" sibTransId="{6C90E3F6-7EAE-4D02-803A-CBAC9D10156F}"/>
    <dgm:cxn modelId="{B74AC4E1-203D-4DE7-AB34-B6C4D62F1FEE}" type="presOf" srcId="{8D9957E9-A430-49CD-882C-F72147F95830}" destId="{09F18192-BFC4-4B18-93A9-90B2D93324BD}" srcOrd="1" destOrd="0" presId="urn:microsoft.com/office/officeart/2005/8/layout/hierarchy5"/>
    <dgm:cxn modelId="{459E3F60-A585-43CC-96E9-D9298A244680}" type="presOf" srcId="{F130DE85-C121-46D5-A2E5-C226BB9AEA9F}" destId="{32694835-2919-44BF-A478-BA931320227F}" srcOrd="1" destOrd="0" presId="urn:microsoft.com/office/officeart/2005/8/layout/hierarchy5"/>
    <dgm:cxn modelId="{6D64AB38-285B-4B31-B524-55F635CC3F64}" type="presOf" srcId="{A22F667D-830C-4DC6-A823-78384899DCA7}" destId="{F80AC2F5-4526-4512-BA00-3B293D2C534F}" srcOrd="1" destOrd="0" presId="urn:microsoft.com/office/officeart/2005/8/layout/hierarchy5"/>
    <dgm:cxn modelId="{6194DF24-6859-4F51-8E25-BFE2812CD0F9}" type="presOf" srcId="{886ED072-1A93-4FFB-BECF-3747B5D3C55E}" destId="{7507F95D-18F4-4118-BC4A-1558204A87CF}" srcOrd="1" destOrd="0" presId="urn:microsoft.com/office/officeart/2005/8/layout/hierarchy5"/>
    <dgm:cxn modelId="{CDF2286E-713C-4427-B724-8EFDEF3F8818}" type="presOf" srcId="{8D9957E9-A430-49CD-882C-F72147F95830}" destId="{BE824F86-E85E-4BBF-9DAD-9E5D5AA7C239}" srcOrd="0" destOrd="0" presId="urn:microsoft.com/office/officeart/2005/8/layout/hierarchy5"/>
    <dgm:cxn modelId="{61E93131-7D1B-4F15-AB14-7B2194A77240}" srcId="{ED0CEFF7-F7B7-4797-AC16-865C0F288C3A}" destId="{97A1DB83-5986-4B4D-976C-03DDC29D4527}" srcOrd="2" destOrd="0" parTransId="{BA1AC643-9A6F-41D7-907F-34CFB7EA6D85}" sibTransId="{DE23DD38-B51D-45D3-AAE9-4700DBC01BA0}"/>
    <dgm:cxn modelId="{9799681E-6EAF-4149-A908-DAE2FD4EAFED}" type="presParOf" srcId="{E75DC1C8-AE05-47FF-B81C-D9EF333F527A}" destId="{913EFB06-92F5-4796-BD2C-64DF3186347D}" srcOrd="0" destOrd="0" presId="urn:microsoft.com/office/officeart/2005/8/layout/hierarchy5"/>
    <dgm:cxn modelId="{6F589B3E-B0E9-4670-B0EF-E0DED5858B60}" type="presParOf" srcId="{913EFB06-92F5-4796-BD2C-64DF3186347D}" destId="{B586C326-F401-47B5-B048-0F705B410A91}" srcOrd="0" destOrd="0" presId="urn:microsoft.com/office/officeart/2005/8/layout/hierarchy5"/>
    <dgm:cxn modelId="{9A9721D0-0B4C-4CAA-8FB1-668257289BFB}" type="presParOf" srcId="{B586C326-F401-47B5-B048-0F705B410A91}" destId="{AEF8468B-44F4-4DCC-B198-4A76CF1DAD62}" srcOrd="0" destOrd="0" presId="urn:microsoft.com/office/officeart/2005/8/layout/hierarchy5"/>
    <dgm:cxn modelId="{7DA2AD4E-DFEC-45C1-8421-13E1DB93A173}" type="presParOf" srcId="{AEF8468B-44F4-4DCC-B198-4A76CF1DAD62}" destId="{41F85147-6557-4156-B32D-080B65E39843}" srcOrd="0" destOrd="0" presId="urn:microsoft.com/office/officeart/2005/8/layout/hierarchy5"/>
    <dgm:cxn modelId="{2F19C642-EFF0-491E-8F81-139B7C197872}" type="presParOf" srcId="{AEF8468B-44F4-4DCC-B198-4A76CF1DAD62}" destId="{2F15D136-2E6A-4C2E-9E06-6498EE670759}" srcOrd="1" destOrd="0" presId="urn:microsoft.com/office/officeart/2005/8/layout/hierarchy5"/>
    <dgm:cxn modelId="{EDE6B38D-8F02-4BE6-9A2C-CCA4A815EF95}" type="presParOf" srcId="{2F15D136-2E6A-4C2E-9E06-6498EE670759}" destId="{BE824F86-E85E-4BBF-9DAD-9E5D5AA7C239}" srcOrd="0" destOrd="0" presId="urn:microsoft.com/office/officeart/2005/8/layout/hierarchy5"/>
    <dgm:cxn modelId="{9584D3A1-2811-4B23-B4AC-0CB9AB4DAE30}" type="presParOf" srcId="{BE824F86-E85E-4BBF-9DAD-9E5D5AA7C239}" destId="{09F18192-BFC4-4B18-93A9-90B2D93324BD}" srcOrd="0" destOrd="0" presId="urn:microsoft.com/office/officeart/2005/8/layout/hierarchy5"/>
    <dgm:cxn modelId="{67D6F436-F8E2-499E-B76F-6FB5298F53BD}" type="presParOf" srcId="{2F15D136-2E6A-4C2E-9E06-6498EE670759}" destId="{0B76C928-7980-4A3B-A2C6-D94D888F786D}" srcOrd="1" destOrd="0" presId="urn:microsoft.com/office/officeart/2005/8/layout/hierarchy5"/>
    <dgm:cxn modelId="{E04334C8-680E-4033-8C1F-2282EF2CC41E}" type="presParOf" srcId="{0B76C928-7980-4A3B-A2C6-D94D888F786D}" destId="{212C73CC-95F8-4BEB-81D9-FAA369020BFA}" srcOrd="0" destOrd="0" presId="urn:microsoft.com/office/officeart/2005/8/layout/hierarchy5"/>
    <dgm:cxn modelId="{67CAE5A8-07B7-44BE-B92E-1C1BB171675E}" type="presParOf" srcId="{0B76C928-7980-4A3B-A2C6-D94D888F786D}" destId="{C96D3DF8-1B5B-4FED-AC4D-FE221FBEE40D}" srcOrd="1" destOrd="0" presId="urn:microsoft.com/office/officeart/2005/8/layout/hierarchy5"/>
    <dgm:cxn modelId="{ABFD95DF-7740-457C-A85C-A42B0F1FA4E8}" type="presParOf" srcId="{C96D3DF8-1B5B-4FED-AC4D-FE221FBEE40D}" destId="{71B5F057-9ED7-48E7-A528-570FD4D3CD66}" srcOrd="0" destOrd="0" presId="urn:microsoft.com/office/officeart/2005/8/layout/hierarchy5"/>
    <dgm:cxn modelId="{8D4CE7C9-1CBD-4B2B-8178-087CD249D904}" type="presParOf" srcId="{71B5F057-9ED7-48E7-A528-570FD4D3CD66}" destId="{C2913A35-4AEE-41DA-9BBE-7798431FC03E}" srcOrd="0" destOrd="0" presId="urn:microsoft.com/office/officeart/2005/8/layout/hierarchy5"/>
    <dgm:cxn modelId="{BCD94C75-8367-4A9F-B1D6-055EE234EFB5}" type="presParOf" srcId="{C96D3DF8-1B5B-4FED-AC4D-FE221FBEE40D}" destId="{F98FAC0B-14AD-4CE8-AE38-16495FF4EC08}" srcOrd="1" destOrd="0" presId="urn:microsoft.com/office/officeart/2005/8/layout/hierarchy5"/>
    <dgm:cxn modelId="{01AA8916-0C8B-441C-8235-B75F345EC0B5}" type="presParOf" srcId="{F98FAC0B-14AD-4CE8-AE38-16495FF4EC08}" destId="{4AE2A47B-F8FD-48D2-93B8-CE114879F82B}" srcOrd="0" destOrd="0" presId="urn:microsoft.com/office/officeart/2005/8/layout/hierarchy5"/>
    <dgm:cxn modelId="{4545BA6B-399A-41AA-BC02-1DA632C2F745}" type="presParOf" srcId="{F98FAC0B-14AD-4CE8-AE38-16495FF4EC08}" destId="{BC9B68DF-3CB6-4BE5-B477-6B2E38519269}" srcOrd="1" destOrd="0" presId="urn:microsoft.com/office/officeart/2005/8/layout/hierarchy5"/>
    <dgm:cxn modelId="{63D3B120-4637-4421-A036-4AAB6912327E}" type="presParOf" srcId="{C96D3DF8-1B5B-4FED-AC4D-FE221FBEE40D}" destId="{F5D7C547-0C8A-4A97-AEE1-C8DA733F9613}" srcOrd="2" destOrd="0" presId="urn:microsoft.com/office/officeart/2005/8/layout/hierarchy5"/>
    <dgm:cxn modelId="{A9141225-2BB5-4602-B0E3-B8E407EBF64F}" type="presParOf" srcId="{F5D7C547-0C8A-4A97-AEE1-C8DA733F9613}" destId="{1272B3FE-5DC1-4F90-8C3E-8AF8DF350B7A}" srcOrd="0" destOrd="0" presId="urn:microsoft.com/office/officeart/2005/8/layout/hierarchy5"/>
    <dgm:cxn modelId="{D9DE1B94-92FC-4D0C-A324-286F2C77681C}" type="presParOf" srcId="{C96D3DF8-1B5B-4FED-AC4D-FE221FBEE40D}" destId="{DFE783AA-677C-4259-83C4-A856A35847AB}" srcOrd="3" destOrd="0" presId="urn:microsoft.com/office/officeart/2005/8/layout/hierarchy5"/>
    <dgm:cxn modelId="{E477D03C-3FC9-48B4-B4EE-6DC2E11D1734}" type="presParOf" srcId="{DFE783AA-677C-4259-83C4-A856A35847AB}" destId="{2D1B8D2C-A819-47A1-B12E-075D8B74C44B}" srcOrd="0" destOrd="0" presId="urn:microsoft.com/office/officeart/2005/8/layout/hierarchy5"/>
    <dgm:cxn modelId="{E6620C4B-7064-4CD0-834C-8558763A4617}" type="presParOf" srcId="{DFE783AA-677C-4259-83C4-A856A35847AB}" destId="{FF21DB90-B01B-4072-A73D-24ACF64D385C}" srcOrd="1" destOrd="0" presId="urn:microsoft.com/office/officeart/2005/8/layout/hierarchy5"/>
    <dgm:cxn modelId="{34DFCF66-F9F5-4C36-947C-94E0FB964F75}" type="presParOf" srcId="{2F15D136-2E6A-4C2E-9E06-6498EE670759}" destId="{02FF6380-D044-4A73-9325-EF8EF2D2B515}" srcOrd="2" destOrd="0" presId="urn:microsoft.com/office/officeart/2005/8/layout/hierarchy5"/>
    <dgm:cxn modelId="{0D528734-5B8B-435A-B2B7-014A5D23FE81}" type="presParOf" srcId="{02FF6380-D044-4A73-9325-EF8EF2D2B515}" destId="{B7EF880D-2E0A-44D6-986C-025DBCC3A081}" srcOrd="0" destOrd="0" presId="urn:microsoft.com/office/officeart/2005/8/layout/hierarchy5"/>
    <dgm:cxn modelId="{CFA125B7-15C6-47F4-9AD7-0B1FE2C6E2A1}" type="presParOf" srcId="{2F15D136-2E6A-4C2E-9E06-6498EE670759}" destId="{FCED8AD2-485C-4A64-BBAD-0FF2BBFEDEE8}" srcOrd="3" destOrd="0" presId="urn:microsoft.com/office/officeart/2005/8/layout/hierarchy5"/>
    <dgm:cxn modelId="{6A8F20A8-AA58-4240-AC6A-2F9DDDF98162}" type="presParOf" srcId="{FCED8AD2-485C-4A64-BBAD-0FF2BBFEDEE8}" destId="{805AACC4-EF81-4585-AAB4-0BF8DE39BF1B}" srcOrd="0" destOrd="0" presId="urn:microsoft.com/office/officeart/2005/8/layout/hierarchy5"/>
    <dgm:cxn modelId="{EF80F7FA-BA55-44A5-8D85-0D4A3C7C6C8E}" type="presParOf" srcId="{FCED8AD2-485C-4A64-BBAD-0FF2BBFEDEE8}" destId="{85070DB0-8A73-4425-B1B6-2E82C56787DB}" srcOrd="1" destOrd="0" presId="urn:microsoft.com/office/officeart/2005/8/layout/hierarchy5"/>
    <dgm:cxn modelId="{10C33219-F6FD-4935-A85A-C25D4B86C09C}" type="presParOf" srcId="{85070DB0-8A73-4425-B1B6-2E82C56787DB}" destId="{D3909685-951B-4781-9CD0-A0D22C0D2D75}" srcOrd="0" destOrd="0" presId="urn:microsoft.com/office/officeart/2005/8/layout/hierarchy5"/>
    <dgm:cxn modelId="{62A4D7AB-7A02-45A7-AADE-1F92B4960CA2}" type="presParOf" srcId="{D3909685-951B-4781-9CD0-A0D22C0D2D75}" destId="{52C10C55-D5AA-4027-B712-AD67DD391AC9}" srcOrd="0" destOrd="0" presId="urn:microsoft.com/office/officeart/2005/8/layout/hierarchy5"/>
    <dgm:cxn modelId="{833A2D4D-4BFD-47FB-8B2D-88B85260A225}" type="presParOf" srcId="{85070DB0-8A73-4425-B1B6-2E82C56787DB}" destId="{285FE702-4328-46E3-B306-9504BDE6745F}" srcOrd="1" destOrd="0" presId="urn:microsoft.com/office/officeart/2005/8/layout/hierarchy5"/>
    <dgm:cxn modelId="{85A86A4C-2647-4DA7-A30E-A0047BCE2A0B}" type="presParOf" srcId="{285FE702-4328-46E3-B306-9504BDE6745F}" destId="{71CD14E0-1125-4A3D-81BA-578737A47AEA}" srcOrd="0" destOrd="0" presId="urn:microsoft.com/office/officeart/2005/8/layout/hierarchy5"/>
    <dgm:cxn modelId="{6F75E752-7D56-40F8-B895-035490A3A2AF}" type="presParOf" srcId="{285FE702-4328-46E3-B306-9504BDE6745F}" destId="{C71A73C2-6224-41C6-BA61-1844B0BE64A6}" srcOrd="1" destOrd="0" presId="urn:microsoft.com/office/officeart/2005/8/layout/hierarchy5"/>
    <dgm:cxn modelId="{6DC1CDBB-B9BA-418C-B685-05661C0F9E96}" type="presParOf" srcId="{2F15D136-2E6A-4C2E-9E06-6498EE670759}" destId="{50B6B63A-684B-4FEC-801A-DCFB96091FEE}" srcOrd="4" destOrd="0" presId="urn:microsoft.com/office/officeart/2005/8/layout/hierarchy5"/>
    <dgm:cxn modelId="{17B5DA01-F06E-4831-B544-57A55A0A5DBC}" type="presParOf" srcId="{50B6B63A-684B-4FEC-801A-DCFB96091FEE}" destId="{21CF0BDC-867C-4B38-81ED-46B3B723D6ED}" srcOrd="0" destOrd="0" presId="urn:microsoft.com/office/officeart/2005/8/layout/hierarchy5"/>
    <dgm:cxn modelId="{23ACB551-26BA-4335-B005-E78E4200E2AA}" type="presParOf" srcId="{2F15D136-2E6A-4C2E-9E06-6498EE670759}" destId="{5323F2F5-D15F-4719-8D04-46C3DB94C009}" srcOrd="5" destOrd="0" presId="urn:microsoft.com/office/officeart/2005/8/layout/hierarchy5"/>
    <dgm:cxn modelId="{A9D87CCD-340C-447B-A146-FF7457F64D2F}" type="presParOf" srcId="{5323F2F5-D15F-4719-8D04-46C3DB94C009}" destId="{FE3DC83D-4DE5-45CF-ACB2-B6D5A3A9CB9E}" srcOrd="0" destOrd="0" presId="urn:microsoft.com/office/officeart/2005/8/layout/hierarchy5"/>
    <dgm:cxn modelId="{4B16227B-629C-4ABE-856B-527E32D3D938}" type="presParOf" srcId="{5323F2F5-D15F-4719-8D04-46C3DB94C009}" destId="{DCD5AEBF-D376-4CD3-8366-61D0BA0CF051}" srcOrd="1" destOrd="0" presId="urn:microsoft.com/office/officeart/2005/8/layout/hierarchy5"/>
    <dgm:cxn modelId="{C3562C49-8583-4897-A4DC-EBFD778A1DDA}" type="presParOf" srcId="{DCD5AEBF-D376-4CD3-8366-61D0BA0CF051}" destId="{AC70851E-43E2-4332-80AF-34C7A9B131E7}" srcOrd="0" destOrd="0" presId="urn:microsoft.com/office/officeart/2005/8/layout/hierarchy5"/>
    <dgm:cxn modelId="{1938C161-B5F7-40E3-ADB7-9DBFC751841C}" type="presParOf" srcId="{AC70851E-43E2-4332-80AF-34C7A9B131E7}" destId="{6927DED5-B9C4-43B0-84AE-C0C4FA782506}" srcOrd="0" destOrd="0" presId="urn:microsoft.com/office/officeart/2005/8/layout/hierarchy5"/>
    <dgm:cxn modelId="{E38A54B1-928E-482D-981D-6D0FCB789928}" type="presParOf" srcId="{DCD5AEBF-D376-4CD3-8366-61D0BA0CF051}" destId="{2374BD8D-97AE-4A0C-AFAD-F952F354C452}" srcOrd="1" destOrd="0" presId="urn:microsoft.com/office/officeart/2005/8/layout/hierarchy5"/>
    <dgm:cxn modelId="{9E377926-5095-4AA5-9517-9BAC060D8133}" type="presParOf" srcId="{2374BD8D-97AE-4A0C-AFAD-F952F354C452}" destId="{BCF53B02-0552-4AFC-8C2D-87C453099601}" srcOrd="0" destOrd="0" presId="urn:microsoft.com/office/officeart/2005/8/layout/hierarchy5"/>
    <dgm:cxn modelId="{D8588C34-7AFB-45A0-9382-281C60F477D0}" type="presParOf" srcId="{2374BD8D-97AE-4A0C-AFAD-F952F354C452}" destId="{B1033394-0173-4D3D-A7A9-285DB833E64E}" srcOrd="1" destOrd="0" presId="urn:microsoft.com/office/officeart/2005/8/layout/hierarchy5"/>
    <dgm:cxn modelId="{5A79CB19-8954-4097-89A7-1E264C7C754B}" type="presParOf" srcId="{DCD5AEBF-D376-4CD3-8366-61D0BA0CF051}" destId="{6D1FC91B-BE2E-4AE8-88BB-AB477DAAF3B3}" srcOrd="2" destOrd="0" presId="urn:microsoft.com/office/officeart/2005/8/layout/hierarchy5"/>
    <dgm:cxn modelId="{05686307-CB01-4D0A-9B24-6EE2C16942D6}" type="presParOf" srcId="{6D1FC91B-BE2E-4AE8-88BB-AB477DAAF3B3}" destId="{D94D6EFA-C3DB-4457-A8B0-37808A18B923}" srcOrd="0" destOrd="0" presId="urn:microsoft.com/office/officeart/2005/8/layout/hierarchy5"/>
    <dgm:cxn modelId="{8C4E1F57-F1B1-43F9-9150-0152EA76C4E9}" type="presParOf" srcId="{DCD5AEBF-D376-4CD3-8366-61D0BA0CF051}" destId="{D81E641E-7199-4AE8-B8F5-92AF0FB85AF0}" srcOrd="3" destOrd="0" presId="urn:microsoft.com/office/officeart/2005/8/layout/hierarchy5"/>
    <dgm:cxn modelId="{81A53AEA-3BA5-415B-B931-0C26F6783FD0}" type="presParOf" srcId="{D81E641E-7199-4AE8-B8F5-92AF0FB85AF0}" destId="{9B612457-130F-4B81-9EFF-79EB706A7EC6}" srcOrd="0" destOrd="0" presId="urn:microsoft.com/office/officeart/2005/8/layout/hierarchy5"/>
    <dgm:cxn modelId="{AD9C6A9F-101A-4CBA-941F-C9DF89DB18BA}" type="presParOf" srcId="{D81E641E-7199-4AE8-B8F5-92AF0FB85AF0}" destId="{5790E56B-2B50-4DD2-B75E-D4C160BA9EC5}" srcOrd="1" destOrd="0" presId="urn:microsoft.com/office/officeart/2005/8/layout/hierarchy5"/>
    <dgm:cxn modelId="{ED024134-8E0C-46FA-9247-0CE1F6E5ABE1}" type="presParOf" srcId="{2F15D136-2E6A-4C2E-9E06-6498EE670759}" destId="{6904CC72-232F-4968-9107-02AF97E54444}" srcOrd="6" destOrd="0" presId="urn:microsoft.com/office/officeart/2005/8/layout/hierarchy5"/>
    <dgm:cxn modelId="{F4B4DCBB-1340-4990-8B04-BB6790FC8A9D}" type="presParOf" srcId="{6904CC72-232F-4968-9107-02AF97E54444}" destId="{F80AC2F5-4526-4512-BA00-3B293D2C534F}" srcOrd="0" destOrd="0" presId="urn:microsoft.com/office/officeart/2005/8/layout/hierarchy5"/>
    <dgm:cxn modelId="{294CAF83-4D0C-491F-B37E-AD1A5AD087DE}" type="presParOf" srcId="{2F15D136-2E6A-4C2E-9E06-6498EE670759}" destId="{3D0CA0BE-E527-4191-83A3-DF319D70EB4D}" srcOrd="7" destOrd="0" presId="urn:microsoft.com/office/officeart/2005/8/layout/hierarchy5"/>
    <dgm:cxn modelId="{8F493C91-2DA9-4AB2-A69A-393B7D6434A4}" type="presParOf" srcId="{3D0CA0BE-E527-4191-83A3-DF319D70EB4D}" destId="{76B0899B-7A31-447B-9338-86AAF9ABE253}" srcOrd="0" destOrd="0" presId="urn:microsoft.com/office/officeart/2005/8/layout/hierarchy5"/>
    <dgm:cxn modelId="{0C94A864-4425-44C5-84A5-4085ED67AA2A}" type="presParOf" srcId="{3D0CA0BE-E527-4191-83A3-DF319D70EB4D}" destId="{1EA12448-1993-4287-953D-A849CF40FDCC}" srcOrd="1" destOrd="0" presId="urn:microsoft.com/office/officeart/2005/8/layout/hierarchy5"/>
    <dgm:cxn modelId="{313832B4-5F3C-45B1-B833-7A81EEECB1D5}" type="presParOf" srcId="{1EA12448-1993-4287-953D-A849CF40FDCC}" destId="{48B1454A-34A3-4D3A-A047-BFC5B90A1DB6}" srcOrd="0" destOrd="0" presId="urn:microsoft.com/office/officeart/2005/8/layout/hierarchy5"/>
    <dgm:cxn modelId="{219F81AC-EC98-4200-9DA4-11A5147EB8D1}" type="presParOf" srcId="{48B1454A-34A3-4D3A-A047-BFC5B90A1DB6}" destId="{7507F95D-18F4-4118-BC4A-1558204A87CF}" srcOrd="0" destOrd="0" presId="urn:microsoft.com/office/officeart/2005/8/layout/hierarchy5"/>
    <dgm:cxn modelId="{62A9F072-F12E-44C9-9F2B-A66ED0F3F32F}" type="presParOf" srcId="{1EA12448-1993-4287-953D-A849CF40FDCC}" destId="{37262F4C-A1AC-4F35-BC54-76ACE78BB934}" srcOrd="1" destOrd="0" presId="urn:microsoft.com/office/officeart/2005/8/layout/hierarchy5"/>
    <dgm:cxn modelId="{07F69F92-8FF4-41B4-89CB-3B0023407008}" type="presParOf" srcId="{37262F4C-A1AC-4F35-BC54-76ACE78BB934}" destId="{91A79ED3-20A1-47AF-A221-0D382965143C}" srcOrd="0" destOrd="0" presId="urn:microsoft.com/office/officeart/2005/8/layout/hierarchy5"/>
    <dgm:cxn modelId="{6820CCDA-173A-472D-97B4-1C1D6615BF14}" type="presParOf" srcId="{37262F4C-A1AC-4F35-BC54-76ACE78BB934}" destId="{387B4A39-347D-4DA0-B119-6A6700631D6C}" srcOrd="1" destOrd="0" presId="urn:microsoft.com/office/officeart/2005/8/layout/hierarchy5"/>
    <dgm:cxn modelId="{6944F0C5-4F6E-424E-AF85-E40F8FE43C86}" type="presParOf" srcId="{2F15D136-2E6A-4C2E-9E06-6498EE670759}" destId="{77B20C6F-E0C3-454C-A429-2E85F1B13022}" srcOrd="8" destOrd="0" presId="urn:microsoft.com/office/officeart/2005/8/layout/hierarchy5"/>
    <dgm:cxn modelId="{179B1F09-7ADE-43BA-9BE3-6CFD3027265F}" type="presParOf" srcId="{77B20C6F-E0C3-454C-A429-2E85F1B13022}" destId="{1DEEBFEB-D165-4D78-82BE-900C1B10AB95}" srcOrd="0" destOrd="0" presId="urn:microsoft.com/office/officeart/2005/8/layout/hierarchy5"/>
    <dgm:cxn modelId="{8BDE794C-2733-40BF-BF9F-7DFA0A231F84}" type="presParOf" srcId="{2F15D136-2E6A-4C2E-9E06-6498EE670759}" destId="{011A4835-6AFC-4913-A528-259DD990BE98}" srcOrd="9" destOrd="0" presId="urn:microsoft.com/office/officeart/2005/8/layout/hierarchy5"/>
    <dgm:cxn modelId="{0AE85DD2-2135-428B-83FC-40FDDC32A2C0}" type="presParOf" srcId="{011A4835-6AFC-4913-A528-259DD990BE98}" destId="{724544FE-86AC-43E5-A768-8C237938CECA}" srcOrd="0" destOrd="0" presId="urn:microsoft.com/office/officeart/2005/8/layout/hierarchy5"/>
    <dgm:cxn modelId="{FC2D4992-287F-48AE-952B-90F2BDDA4222}" type="presParOf" srcId="{011A4835-6AFC-4913-A528-259DD990BE98}" destId="{5946BE35-FD3D-443A-AE9A-C33F17076624}" srcOrd="1" destOrd="0" presId="urn:microsoft.com/office/officeart/2005/8/layout/hierarchy5"/>
    <dgm:cxn modelId="{97BCAB9D-FCB6-47EC-AE7B-A4D6825F82CF}" type="presParOf" srcId="{5946BE35-FD3D-443A-AE9A-C33F17076624}" destId="{291A729C-83E1-4EE1-BF5A-73A776686EE8}" srcOrd="0" destOrd="0" presId="urn:microsoft.com/office/officeart/2005/8/layout/hierarchy5"/>
    <dgm:cxn modelId="{6B5E89D4-3B42-4DC6-8D68-5CC4F5F67F16}" type="presParOf" srcId="{291A729C-83E1-4EE1-BF5A-73A776686EE8}" destId="{A24CEA83-3ED0-4D0F-8D0E-6002103907D7}" srcOrd="0" destOrd="0" presId="urn:microsoft.com/office/officeart/2005/8/layout/hierarchy5"/>
    <dgm:cxn modelId="{CE73A7EC-FB8B-4636-AB46-137CB0A78ECD}" type="presParOf" srcId="{5946BE35-FD3D-443A-AE9A-C33F17076624}" destId="{323BA139-1D99-4F46-B7F2-4236E74D6736}" srcOrd="1" destOrd="0" presId="urn:microsoft.com/office/officeart/2005/8/layout/hierarchy5"/>
    <dgm:cxn modelId="{DD6BCE21-167A-44C8-81ED-8C408F2F8AB4}" type="presParOf" srcId="{323BA139-1D99-4F46-B7F2-4236E74D6736}" destId="{12F87C10-4CED-494E-8ADE-23B6D1E78F53}" srcOrd="0" destOrd="0" presId="urn:microsoft.com/office/officeart/2005/8/layout/hierarchy5"/>
    <dgm:cxn modelId="{9C7E7461-A749-4B68-8322-415C820817CC}" type="presParOf" srcId="{323BA139-1D99-4F46-B7F2-4236E74D6736}" destId="{D1315D66-0198-4A7F-B0C2-BCFDC820753B}" srcOrd="1" destOrd="0" presId="urn:microsoft.com/office/officeart/2005/8/layout/hierarchy5"/>
    <dgm:cxn modelId="{D63ABF6B-7B6C-45ED-8140-04C95A376385}" type="presParOf" srcId="{5946BE35-FD3D-443A-AE9A-C33F17076624}" destId="{57423D92-75E9-424D-9A67-AD926D668289}" srcOrd="2" destOrd="0" presId="urn:microsoft.com/office/officeart/2005/8/layout/hierarchy5"/>
    <dgm:cxn modelId="{3159FB68-DF10-4806-A90C-9B0701476EA7}" type="presParOf" srcId="{57423D92-75E9-424D-9A67-AD926D668289}" destId="{32694835-2919-44BF-A478-BA931320227F}" srcOrd="0" destOrd="0" presId="urn:microsoft.com/office/officeart/2005/8/layout/hierarchy5"/>
    <dgm:cxn modelId="{E459022D-8AB7-4A13-8EC8-68623D1D9887}" type="presParOf" srcId="{5946BE35-FD3D-443A-AE9A-C33F17076624}" destId="{AFDF3FDF-AD92-415D-A8FB-B20EE1F393D9}" srcOrd="3" destOrd="0" presId="urn:microsoft.com/office/officeart/2005/8/layout/hierarchy5"/>
    <dgm:cxn modelId="{5AE3D05C-4B50-4923-B115-2604D6EF7D02}" type="presParOf" srcId="{AFDF3FDF-AD92-415D-A8FB-B20EE1F393D9}" destId="{D9A0CB37-A211-4DA6-91C6-6CF5FAACB6E2}" srcOrd="0" destOrd="0" presId="urn:microsoft.com/office/officeart/2005/8/layout/hierarchy5"/>
    <dgm:cxn modelId="{66C99C6D-EEEE-4D22-9206-D217D8515234}" type="presParOf" srcId="{AFDF3FDF-AD92-415D-A8FB-B20EE1F393D9}" destId="{66AFC2B4-0301-42BE-9FDC-CCBE16963D22}" srcOrd="1" destOrd="0" presId="urn:microsoft.com/office/officeart/2005/8/layout/hierarchy5"/>
    <dgm:cxn modelId="{46A0D383-8C7B-402C-BB8E-6B25069C8FD6}" type="presParOf" srcId="{E75DC1C8-AE05-47FF-B81C-D9EF333F527A}" destId="{1C42A3C8-F1A9-4BE3-8046-6D81DC89C2FC}"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945D2D-6C17-4EC4-9C10-FC1605F4D824}" type="doc">
      <dgm:prSet loTypeId="urn:microsoft.com/office/officeart/2005/8/layout/balance1" loCatId="relationship" qsTypeId="urn:microsoft.com/office/officeart/2005/8/quickstyle/3d3" qsCatId="3D" csTypeId="urn:microsoft.com/office/officeart/2005/8/colors/colorful4" csCatId="colorful" phldr="1"/>
      <dgm:spPr/>
      <dgm:t>
        <a:bodyPr/>
        <a:lstStyle/>
        <a:p>
          <a:endParaRPr lang="en-US"/>
        </a:p>
      </dgm:t>
    </dgm:pt>
    <dgm:pt modelId="{6B92FC7D-F9D7-49AD-8A5B-5F9164FCFACD}">
      <dgm:prSet phldrT="[Text]"/>
      <dgm:spPr/>
      <dgm:t>
        <a:bodyPr/>
        <a:lstStyle/>
        <a:p>
          <a:r>
            <a:rPr lang="en-US" b="1" dirty="0" smtClean="0">
              <a:solidFill>
                <a:schemeClr val="tx1"/>
              </a:solidFill>
            </a:rPr>
            <a:t>Manual Power</a:t>
          </a:r>
          <a:endParaRPr lang="en-US" b="1" dirty="0">
            <a:solidFill>
              <a:schemeClr val="tx1"/>
            </a:solidFill>
          </a:endParaRPr>
        </a:p>
      </dgm:t>
    </dgm:pt>
    <dgm:pt modelId="{4182C04D-6625-45E1-9D35-C4882B03E15E}" type="parTrans" cxnId="{09E616B1-0CBB-46D2-9A18-E9F75DA87AA5}">
      <dgm:prSet/>
      <dgm:spPr/>
      <dgm:t>
        <a:bodyPr/>
        <a:lstStyle/>
        <a:p>
          <a:endParaRPr lang="en-US"/>
        </a:p>
      </dgm:t>
    </dgm:pt>
    <dgm:pt modelId="{8ADA3A72-5A34-4D6D-AE15-E6B8FD2EADB5}" type="sibTrans" cxnId="{09E616B1-0CBB-46D2-9A18-E9F75DA87AA5}">
      <dgm:prSet/>
      <dgm:spPr/>
      <dgm:t>
        <a:bodyPr/>
        <a:lstStyle/>
        <a:p>
          <a:endParaRPr lang="en-US"/>
        </a:p>
      </dgm:t>
    </dgm:pt>
    <dgm:pt modelId="{44458414-A21C-4A1A-BA78-0237D1FB5F21}">
      <dgm:prSet phldrT="[Text]"/>
      <dgm:spPr/>
      <dgm:t>
        <a:bodyPr/>
        <a:lstStyle/>
        <a:p>
          <a:r>
            <a:rPr lang="en-US" b="1" dirty="0" smtClean="0">
              <a:solidFill>
                <a:schemeClr val="tx1"/>
              </a:solidFill>
            </a:rPr>
            <a:t>Motor</a:t>
          </a:r>
          <a:endParaRPr lang="en-US" b="1" dirty="0">
            <a:solidFill>
              <a:schemeClr val="tx1"/>
            </a:solidFill>
          </a:endParaRPr>
        </a:p>
      </dgm:t>
    </dgm:pt>
    <dgm:pt modelId="{8350AD39-5F04-4AFC-B1D0-B8FD61EA1DF6}" type="parTrans" cxnId="{962AFA04-0B7F-4B69-87AC-B5F3D65E007D}">
      <dgm:prSet/>
      <dgm:spPr/>
      <dgm:t>
        <a:bodyPr/>
        <a:lstStyle/>
        <a:p>
          <a:endParaRPr lang="en-US"/>
        </a:p>
      </dgm:t>
    </dgm:pt>
    <dgm:pt modelId="{67D2E0C2-C586-4AF4-82AF-5CE6E0108D81}" type="sibTrans" cxnId="{962AFA04-0B7F-4B69-87AC-B5F3D65E007D}">
      <dgm:prSet/>
      <dgm:spPr/>
      <dgm:t>
        <a:bodyPr/>
        <a:lstStyle/>
        <a:p>
          <a:endParaRPr lang="en-US"/>
        </a:p>
      </dgm:t>
    </dgm:pt>
    <dgm:pt modelId="{22B75468-8602-4918-8E60-3F642A4FFDD3}">
      <dgm:prSet phldrT="[Text]"/>
      <dgm:spPr/>
      <dgm:t>
        <a:bodyPr/>
        <a:lstStyle/>
        <a:p>
          <a:r>
            <a:rPr lang="en-US" b="1" dirty="0" smtClean="0">
              <a:solidFill>
                <a:schemeClr val="tx1"/>
              </a:solidFill>
            </a:rPr>
            <a:t>More cost effective</a:t>
          </a:r>
          <a:endParaRPr lang="en-US" b="1" dirty="0">
            <a:solidFill>
              <a:schemeClr val="tx1"/>
            </a:solidFill>
          </a:endParaRPr>
        </a:p>
      </dgm:t>
    </dgm:pt>
    <dgm:pt modelId="{B4B64D17-C647-49BE-B037-90FAD0AB6B44}" type="parTrans" cxnId="{3718FBB5-6E8D-4B9F-85C9-7712E1D95F20}">
      <dgm:prSet/>
      <dgm:spPr/>
      <dgm:t>
        <a:bodyPr/>
        <a:lstStyle/>
        <a:p>
          <a:endParaRPr lang="en-US"/>
        </a:p>
      </dgm:t>
    </dgm:pt>
    <dgm:pt modelId="{05BEB2E2-3750-4E73-B0DC-8A31FD0F54FF}" type="sibTrans" cxnId="{3718FBB5-6E8D-4B9F-85C9-7712E1D95F20}">
      <dgm:prSet/>
      <dgm:spPr/>
      <dgm:t>
        <a:bodyPr/>
        <a:lstStyle/>
        <a:p>
          <a:endParaRPr lang="en-US"/>
        </a:p>
      </dgm:t>
    </dgm:pt>
    <dgm:pt modelId="{A2A17E3E-F2D4-420D-A8E3-FEA10B0A684B}">
      <dgm:prSet phldrT="[Text]" custT="1"/>
      <dgm:spPr/>
      <dgm:t>
        <a:bodyPr/>
        <a:lstStyle/>
        <a:p>
          <a:r>
            <a:rPr lang="en-US" sz="1200" b="1" dirty="0" smtClean="0">
              <a:solidFill>
                <a:schemeClr val="tx1"/>
              </a:solidFill>
            </a:rPr>
            <a:t>Higher accuracy and repeatability</a:t>
          </a:r>
          <a:endParaRPr lang="en-US" sz="1200" b="1" dirty="0">
            <a:solidFill>
              <a:schemeClr val="tx1"/>
            </a:solidFill>
          </a:endParaRPr>
        </a:p>
      </dgm:t>
    </dgm:pt>
    <dgm:pt modelId="{DAAB55D8-72E2-43AC-AA0A-48E4087E0749}" type="parTrans" cxnId="{CB53C5C2-8A4E-40A0-9305-B2F8BFD920B4}">
      <dgm:prSet/>
      <dgm:spPr/>
      <dgm:t>
        <a:bodyPr/>
        <a:lstStyle/>
        <a:p>
          <a:endParaRPr lang="en-US"/>
        </a:p>
      </dgm:t>
    </dgm:pt>
    <dgm:pt modelId="{1EB745F7-AEE4-41FE-8B14-36A4E642E73A}" type="sibTrans" cxnId="{CB53C5C2-8A4E-40A0-9305-B2F8BFD920B4}">
      <dgm:prSet/>
      <dgm:spPr/>
      <dgm:t>
        <a:bodyPr/>
        <a:lstStyle/>
        <a:p>
          <a:endParaRPr lang="en-US"/>
        </a:p>
      </dgm:t>
    </dgm:pt>
    <dgm:pt modelId="{00441E7F-DFA6-4E61-B16A-693CCF9A856D}">
      <dgm:prSet phldrT="[Text]"/>
      <dgm:spPr/>
      <dgm:t>
        <a:bodyPr/>
        <a:lstStyle/>
        <a:p>
          <a:r>
            <a:rPr lang="en-US" b="1" dirty="0" smtClean="0">
              <a:solidFill>
                <a:schemeClr val="tx1"/>
              </a:solidFill>
            </a:rPr>
            <a:t>User friendly</a:t>
          </a:r>
          <a:endParaRPr lang="en-US" b="1" dirty="0">
            <a:solidFill>
              <a:schemeClr val="tx1"/>
            </a:solidFill>
          </a:endParaRPr>
        </a:p>
      </dgm:t>
    </dgm:pt>
    <dgm:pt modelId="{5DCE2D6F-E997-4B35-A4B7-7B44DF886BE2}" type="parTrans" cxnId="{9DF346E9-2C85-486F-8CC4-2FF5D226BEFD}">
      <dgm:prSet/>
      <dgm:spPr/>
      <dgm:t>
        <a:bodyPr/>
        <a:lstStyle/>
        <a:p>
          <a:endParaRPr lang="en-US"/>
        </a:p>
      </dgm:t>
    </dgm:pt>
    <dgm:pt modelId="{FA195E1C-D702-4982-90DB-C051C86CF944}" type="sibTrans" cxnId="{9DF346E9-2C85-486F-8CC4-2FF5D226BEFD}">
      <dgm:prSet/>
      <dgm:spPr/>
      <dgm:t>
        <a:bodyPr/>
        <a:lstStyle/>
        <a:p>
          <a:endParaRPr lang="en-US"/>
        </a:p>
      </dgm:t>
    </dgm:pt>
    <dgm:pt modelId="{C440DE59-1C4B-4DFE-B760-40DB63593533}">
      <dgm:prSet phldrT="[Text]"/>
      <dgm:spPr/>
      <dgm:t>
        <a:bodyPr/>
        <a:lstStyle/>
        <a:p>
          <a:r>
            <a:rPr lang="en-US" b="1" dirty="0" smtClean="0">
              <a:solidFill>
                <a:schemeClr val="tx1"/>
              </a:solidFill>
            </a:rPr>
            <a:t>Programmable</a:t>
          </a:r>
          <a:endParaRPr lang="en-US" b="1" dirty="0">
            <a:solidFill>
              <a:schemeClr val="tx1"/>
            </a:solidFill>
          </a:endParaRPr>
        </a:p>
      </dgm:t>
    </dgm:pt>
    <dgm:pt modelId="{987F0811-C8BF-40D9-B2C8-43246E6F3D8D}" type="parTrans" cxnId="{02DE89E0-C182-486F-AAB2-599B45E9F23B}">
      <dgm:prSet/>
      <dgm:spPr/>
      <dgm:t>
        <a:bodyPr/>
        <a:lstStyle/>
        <a:p>
          <a:endParaRPr lang="en-US"/>
        </a:p>
      </dgm:t>
    </dgm:pt>
    <dgm:pt modelId="{B6DFE736-8A24-4750-8BF1-E81455293DD5}" type="sibTrans" cxnId="{02DE89E0-C182-486F-AAB2-599B45E9F23B}">
      <dgm:prSet/>
      <dgm:spPr/>
      <dgm:t>
        <a:bodyPr/>
        <a:lstStyle/>
        <a:p>
          <a:endParaRPr lang="en-US"/>
        </a:p>
      </dgm:t>
    </dgm:pt>
    <dgm:pt modelId="{DA607A78-5528-4326-B388-BCFA076E0765}">
      <dgm:prSet custT="1"/>
      <dgm:spPr/>
      <dgm:t>
        <a:bodyPr/>
        <a:lstStyle/>
        <a:p>
          <a:r>
            <a:rPr lang="en-US" sz="1200" b="1" dirty="0" smtClean="0">
              <a:solidFill>
                <a:schemeClr val="tx1"/>
              </a:solidFill>
            </a:rPr>
            <a:t>Less complex design and manufacture</a:t>
          </a:r>
          <a:endParaRPr lang="en-US" sz="1200" b="1" dirty="0">
            <a:solidFill>
              <a:schemeClr val="tx1"/>
            </a:solidFill>
          </a:endParaRPr>
        </a:p>
      </dgm:t>
    </dgm:pt>
    <dgm:pt modelId="{74C38AC5-ACE1-4DA8-A8BB-A6A3BA045468}" type="parTrans" cxnId="{C2CB2CEB-5637-46A4-A209-07ED4A66176C}">
      <dgm:prSet/>
      <dgm:spPr/>
      <dgm:t>
        <a:bodyPr/>
        <a:lstStyle/>
        <a:p>
          <a:endParaRPr lang="en-US"/>
        </a:p>
      </dgm:t>
    </dgm:pt>
    <dgm:pt modelId="{DB30717B-F1C8-4484-AD09-257E177C9723}" type="sibTrans" cxnId="{C2CB2CEB-5637-46A4-A209-07ED4A66176C}">
      <dgm:prSet/>
      <dgm:spPr/>
      <dgm:t>
        <a:bodyPr/>
        <a:lstStyle/>
        <a:p>
          <a:endParaRPr lang="en-US"/>
        </a:p>
      </dgm:t>
    </dgm:pt>
    <dgm:pt modelId="{ED7180DE-37E8-47C4-A771-F489BD055B39}">
      <dgm:prSet custT="1"/>
      <dgm:spPr/>
      <dgm:t>
        <a:bodyPr/>
        <a:lstStyle/>
        <a:p>
          <a:r>
            <a:rPr lang="en-US" sz="1200" b="1" dirty="0" smtClean="0">
              <a:solidFill>
                <a:schemeClr val="tx1"/>
              </a:solidFill>
            </a:rPr>
            <a:t>Less maintenance </a:t>
          </a:r>
          <a:endParaRPr lang="en-US" sz="1200" b="1" dirty="0">
            <a:solidFill>
              <a:schemeClr val="tx1"/>
            </a:solidFill>
          </a:endParaRPr>
        </a:p>
      </dgm:t>
    </dgm:pt>
    <dgm:pt modelId="{90B0CE96-C6B4-453C-9EE4-C816B47B2658}" type="parTrans" cxnId="{21A4D461-A97D-487B-9AE9-54A6CF65F3CB}">
      <dgm:prSet/>
      <dgm:spPr/>
      <dgm:t>
        <a:bodyPr/>
        <a:lstStyle/>
        <a:p>
          <a:endParaRPr lang="en-US"/>
        </a:p>
      </dgm:t>
    </dgm:pt>
    <dgm:pt modelId="{A3A13708-AAC2-45E9-AD0F-5C26EC08FAF3}" type="sibTrans" cxnId="{21A4D461-A97D-487B-9AE9-54A6CF65F3CB}">
      <dgm:prSet/>
      <dgm:spPr/>
      <dgm:t>
        <a:bodyPr/>
        <a:lstStyle/>
        <a:p>
          <a:endParaRPr lang="en-US"/>
        </a:p>
      </dgm:t>
    </dgm:pt>
    <dgm:pt modelId="{EF69E6C1-E0D5-451C-A24B-AF2B3986E007}" type="pres">
      <dgm:prSet presAssocID="{58945D2D-6C17-4EC4-9C10-FC1605F4D824}" presName="outerComposite" presStyleCnt="0">
        <dgm:presLayoutVars>
          <dgm:chMax val="2"/>
          <dgm:animLvl val="lvl"/>
          <dgm:resizeHandles val="exact"/>
        </dgm:presLayoutVars>
      </dgm:prSet>
      <dgm:spPr/>
      <dgm:t>
        <a:bodyPr/>
        <a:lstStyle/>
        <a:p>
          <a:endParaRPr lang="en-US"/>
        </a:p>
      </dgm:t>
    </dgm:pt>
    <dgm:pt modelId="{7C064614-6DF9-4794-A106-3306F1B2CADB}" type="pres">
      <dgm:prSet presAssocID="{58945D2D-6C17-4EC4-9C10-FC1605F4D824}" presName="dummyMaxCanvas" presStyleCnt="0"/>
      <dgm:spPr/>
    </dgm:pt>
    <dgm:pt modelId="{E85AA64E-8E28-45FF-8A68-4B44DB09FBA4}" type="pres">
      <dgm:prSet presAssocID="{58945D2D-6C17-4EC4-9C10-FC1605F4D824}" presName="parentComposite" presStyleCnt="0"/>
      <dgm:spPr/>
    </dgm:pt>
    <dgm:pt modelId="{070D6418-CDFC-44F5-B341-CC1E783F5237}" type="pres">
      <dgm:prSet presAssocID="{58945D2D-6C17-4EC4-9C10-FC1605F4D824}" presName="parent1" presStyleLbl="alignAccFollowNode1" presStyleIdx="0" presStyleCnt="4">
        <dgm:presLayoutVars>
          <dgm:chMax val="4"/>
        </dgm:presLayoutVars>
      </dgm:prSet>
      <dgm:spPr/>
      <dgm:t>
        <a:bodyPr/>
        <a:lstStyle/>
        <a:p>
          <a:endParaRPr lang="en-US"/>
        </a:p>
      </dgm:t>
    </dgm:pt>
    <dgm:pt modelId="{F237CAEC-84E4-4467-8337-BA347D85F583}" type="pres">
      <dgm:prSet presAssocID="{58945D2D-6C17-4EC4-9C10-FC1605F4D824}" presName="parent2" presStyleLbl="alignAccFollowNode1" presStyleIdx="1" presStyleCnt="4">
        <dgm:presLayoutVars>
          <dgm:chMax val="4"/>
        </dgm:presLayoutVars>
      </dgm:prSet>
      <dgm:spPr/>
      <dgm:t>
        <a:bodyPr/>
        <a:lstStyle/>
        <a:p>
          <a:endParaRPr lang="en-US"/>
        </a:p>
      </dgm:t>
    </dgm:pt>
    <dgm:pt modelId="{F4081B38-E15F-49DF-BF99-91F2F31E975D}" type="pres">
      <dgm:prSet presAssocID="{58945D2D-6C17-4EC4-9C10-FC1605F4D824}" presName="childrenComposite" presStyleCnt="0"/>
      <dgm:spPr/>
    </dgm:pt>
    <dgm:pt modelId="{77675184-268C-416D-8032-1C2335F5085C}" type="pres">
      <dgm:prSet presAssocID="{58945D2D-6C17-4EC4-9C10-FC1605F4D824}" presName="dummyMaxCanvas_ChildArea" presStyleCnt="0"/>
      <dgm:spPr/>
    </dgm:pt>
    <dgm:pt modelId="{5FAE1CF0-9F13-4F31-B25A-351228810392}" type="pres">
      <dgm:prSet presAssocID="{58945D2D-6C17-4EC4-9C10-FC1605F4D824}" presName="fulcrum" presStyleLbl="alignAccFollowNode1" presStyleIdx="2" presStyleCnt="4"/>
      <dgm:spPr/>
    </dgm:pt>
    <dgm:pt modelId="{B3226B2C-B1AB-46C3-9C97-2C87297DE42A}" type="pres">
      <dgm:prSet presAssocID="{58945D2D-6C17-4EC4-9C10-FC1605F4D824}" presName="balance_33" presStyleLbl="alignAccFollowNode1" presStyleIdx="3" presStyleCnt="4">
        <dgm:presLayoutVars>
          <dgm:bulletEnabled val="1"/>
        </dgm:presLayoutVars>
      </dgm:prSet>
      <dgm:spPr/>
    </dgm:pt>
    <dgm:pt modelId="{925A6413-2F86-49BE-906E-56BA10D2EA3A}" type="pres">
      <dgm:prSet presAssocID="{58945D2D-6C17-4EC4-9C10-FC1605F4D824}" presName="right_33_1" presStyleLbl="node1" presStyleIdx="0" presStyleCnt="6">
        <dgm:presLayoutVars>
          <dgm:bulletEnabled val="1"/>
        </dgm:presLayoutVars>
      </dgm:prSet>
      <dgm:spPr/>
      <dgm:t>
        <a:bodyPr/>
        <a:lstStyle/>
        <a:p>
          <a:endParaRPr lang="en-US"/>
        </a:p>
      </dgm:t>
    </dgm:pt>
    <dgm:pt modelId="{D19ABC88-78DD-42CB-A860-6A7E814481E7}" type="pres">
      <dgm:prSet presAssocID="{58945D2D-6C17-4EC4-9C10-FC1605F4D824}" presName="right_33_2" presStyleLbl="node1" presStyleIdx="1" presStyleCnt="6">
        <dgm:presLayoutVars>
          <dgm:bulletEnabled val="1"/>
        </dgm:presLayoutVars>
      </dgm:prSet>
      <dgm:spPr/>
      <dgm:t>
        <a:bodyPr/>
        <a:lstStyle/>
        <a:p>
          <a:endParaRPr lang="en-US"/>
        </a:p>
      </dgm:t>
    </dgm:pt>
    <dgm:pt modelId="{6DD60385-C5E6-4B30-8EB0-9882E2D761D1}" type="pres">
      <dgm:prSet presAssocID="{58945D2D-6C17-4EC4-9C10-FC1605F4D824}" presName="right_33_3" presStyleLbl="node1" presStyleIdx="2" presStyleCnt="6">
        <dgm:presLayoutVars>
          <dgm:bulletEnabled val="1"/>
        </dgm:presLayoutVars>
      </dgm:prSet>
      <dgm:spPr/>
      <dgm:t>
        <a:bodyPr/>
        <a:lstStyle/>
        <a:p>
          <a:endParaRPr lang="en-US"/>
        </a:p>
      </dgm:t>
    </dgm:pt>
    <dgm:pt modelId="{4F147BD2-BE30-4A4B-87A1-30785BE2938A}" type="pres">
      <dgm:prSet presAssocID="{58945D2D-6C17-4EC4-9C10-FC1605F4D824}" presName="left_33_1" presStyleLbl="node1" presStyleIdx="3" presStyleCnt="6">
        <dgm:presLayoutVars>
          <dgm:bulletEnabled val="1"/>
        </dgm:presLayoutVars>
      </dgm:prSet>
      <dgm:spPr/>
      <dgm:t>
        <a:bodyPr/>
        <a:lstStyle/>
        <a:p>
          <a:endParaRPr lang="en-US"/>
        </a:p>
      </dgm:t>
    </dgm:pt>
    <dgm:pt modelId="{83095CF3-A032-4B2E-9D89-6166E73B3208}" type="pres">
      <dgm:prSet presAssocID="{58945D2D-6C17-4EC4-9C10-FC1605F4D824}" presName="left_33_2" presStyleLbl="node1" presStyleIdx="4" presStyleCnt="6">
        <dgm:presLayoutVars>
          <dgm:bulletEnabled val="1"/>
        </dgm:presLayoutVars>
      </dgm:prSet>
      <dgm:spPr/>
      <dgm:t>
        <a:bodyPr/>
        <a:lstStyle/>
        <a:p>
          <a:endParaRPr lang="en-US"/>
        </a:p>
      </dgm:t>
    </dgm:pt>
    <dgm:pt modelId="{D507CAD3-8D97-41AF-ADBD-9D1C920C88EB}" type="pres">
      <dgm:prSet presAssocID="{58945D2D-6C17-4EC4-9C10-FC1605F4D824}" presName="left_33_3" presStyleLbl="node1" presStyleIdx="5" presStyleCnt="6">
        <dgm:presLayoutVars>
          <dgm:bulletEnabled val="1"/>
        </dgm:presLayoutVars>
      </dgm:prSet>
      <dgm:spPr/>
      <dgm:t>
        <a:bodyPr/>
        <a:lstStyle/>
        <a:p>
          <a:endParaRPr lang="en-US"/>
        </a:p>
      </dgm:t>
    </dgm:pt>
  </dgm:ptLst>
  <dgm:cxnLst>
    <dgm:cxn modelId="{02DE89E0-C182-486F-AAB2-599B45E9F23B}" srcId="{44458414-A21C-4A1A-BA78-0237D1FB5F21}" destId="{C440DE59-1C4B-4DFE-B760-40DB63593533}" srcOrd="2" destOrd="0" parTransId="{987F0811-C8BF-40D9-B2C8-43246E6F3D8D}" sibTransId="{B6DFE736-8A24-4750-8BF1-E81455293DD5}"/>
    <dgm:cxn modelId="{C2CB2CEB-5637-46A4-A209-07ED4A66176C}" srcId="{6B92FC7D-F9D7-49AD-8A5B-5F9164FCFACD}" destId="{DA607A78-5528-4326-B388-BCFA076E0765}" srcOrd="1" destOrd="0" parTransId="{74C38AC5-ACE1-4DA8-A8BB-A6A3BA045468}" sibTransId="{DB30717B-F1C8-4484-AD09-257E177C9723}"/>
    <dgm:cxn modelId="{7484BB5F-D195-4A72-8BC4-D3595CB7F960}" type="presOf" srcId="{6B92FC7D-F9D7-49AD-8A5B-5F9164FCFACD}" destId="{070D6418-CDFC-44F5-B341-CC1E783F5237}" srcOrd="0" destOrd="0" presId="urn:microsoft.com/office/officeart/2005/8/layout/balance1"/>
    <dgm:cxn modelId="{FB20DE38-E22C-4803-8BCC-FBCD1D1A764F}" type="presOf" srcId="{A2A17E3E-F2D4-420D-A8E3-FEA10B0A684B}" destId="{925A6413-2F86-49BE-906E-56BA10D2EA3A}" srcOrd="0" destOrd="0" presId="urn:microsoft.com/office/officeart/2005/8/layout/balance1"/>
    <dgm:cxn modelId="{A4A64BD0-5785-46EA-8C62-D30650AAE168}" type="presOf" srcId="{58945D2D-6C17-4EC4-9C10-FC1605F4D824}" destId="{EF69E6C1-E0D5-451C-A24B-AF2B3986E007}" srcOrd="0" destOrd="0" presId="urn:microsoft.com/office/officeart/2005/8/layout/balance1"/>
    <dgm:cxn modelId="{ABE4350F-EBAD-49B2-90D6-518BA1B50439}" type="presOf" srcId="{22B75468-8602-4918-8E60-3F642A4FFDD3}" destId="{4F147BD2-BE30-4A4B-87A1-30785BE2938A}" srcOrd="0" destOrd="0" presId="urn:microsoft.com/office/officeart/2005/8/layout/balance1"/>
    <dgm:cxn modelId="{CB53C5C2-8A4E-40A0-9305-B2F8BFD920B4}" srcId="{44458414-A21C-4A1A-BA78-0237D1FB5F21}" destId="{A2A17E3E-F2D4-420D-A8E3-FEA10B0A684B}" srcOrd="0" destOrd="0" parTransId="{DAAB55D8-72E2-43AC-AA0A-48E4087E0749}" sibTransId="{1EB745F7-AEE4-41FE-8B14-36A4E642E73A}"/>
    <dgm:cxn modelId="{0BB93AA8-3B04-453B-B6F1-46B91214EB89}" type="presOf" srcId="{ED7180DE-37E8-47C4-A771-F489BD055B39}" destId="{D507CAD3-8D97-41AF-ADBD-9D1C920C88EB}" srcOrd="0" destOrd="0" presId="urn:microsoft.com/office/officeart/2005/8/layout/balance1"/>
    <dgm:cxn modelId="{962AFA04-0B7F-4B69-87AC-B5F3D65E007D}" srcId="{58945D2D-6C17-4EC4-9C10-FC1605F4D824}" destId="{44458414-A21C-4A1A-BA78-0237D1FB5F21}" srcOrd="1" destOrd="0" parTransId="{8350AD39-5F04-4AFC-B1D0-B8FD61EA1DF6}" sibTransId="{67D2E0C2-C586-4AF4-82AF-5CE6E0108D81}"/>
    <dgm:cxn modelId="{21A4D461-A97D-487B-9AE9-54A6CF65F3CB}" srcId="{6B92FC7D-F9D7-49AD-8A5B-5F9164FCFACD}" destId="{ED7180DE-37E8-47C4-A771-F489BD055B39}" srcOrd="2" destOrd="0" parTransId="{90B0CE96-C6B4-453C-9EE4-C816B47B2658}" sibTransId="{A3A13708-AAC2-45E9-AD0F-5C26EC08FAF3}"/>
    <dgm:cxn modelId="{3718FBB5-6E8D-4B9F-85C9-7712E1D95F20}" srcId="{6B92FC7D-F9D7-49AD-8A5B-5F9164FCFACD}" destId="{22B75468-8602-4918-8E60-3F642A4FFDD3}" srcOrd="0" destOrd="0" parTransId="{B4B64D17-C647-49BE-B037-90FAD0AB6B44}" sibTransId="{05BEB2E2-3750-4E73-B0DC-8A31FD0F54FF}"/>
    <dgm:cxn modelId="{9DF346E9-2C85-486F-8CC4-2FF5D226BEFD}" srcId="{44458414-A21C-4A1A-BA78-0237D1FB5F21}" destId="{00441E7F-DFA6-4E61-B16A-693CCF9A856D}" srcOrd="1" destOrd="0" parTransId="{5DCE2D6F-E997-4B35-A4B7-7B44DF886BE2}" sibTransId="{FA195E1C-D702-4982-90DB-C051C86CF944}"/>
    <dgm:cxn modelId="{786BF9C2-6311-47F8-9850-67CDB2A4E41F}" type="presOf" srcId="{C440DE59-1C4B-4DFE-B760-40DB63593533}" destId="{6DD60385-C5E6-4B30-8EB0-9882E2D761D1}" srcOrd="0" destOrd="0" presId="urn:microsoft.com/office/officeart/2005/8/layout/balance1"/>
    <dgm:cxn modelId="{F818270E-B875-4C98-8990-46CD968F331E}" type="presOf" srcId="{DA607A78-5528-4326-B388-BCFA076E0765}" destId="{83095CF3-A032-4B2E-9D89-6166E73B3208}" srcOrd="0" destOrd="0" presId="urn:microsoft.com/office/officeart/2005/8/layout/balance1"/>
    <dgm:cxn modelId="{4EFAB436-93F8-4DE1-BEE1-2AA67E86B9E0}" type="presOf" srcId="{00441E7F-DFA6-4E61-B16A-693CCF9A856D}" destId="{D19ABC88-78DD-42CB-A860-6A7E814481E7}" srcOrd="0" destOrd="0" presId="urn:microsoft.com/office/officeart/2005/8/layout/balance1"/>
    <dgm:cxn modelId="{58404DF8-C5A9-4AE8-BB24-F7ECFBE303B0}" type="presOf" srcId="{44458414-A21C-4A1A-BA78-0237D1FB5F21}" destId="{F237CAEC-84E4-4467-8337-BA347D85F583}" srcOrd="0" destOrd="0" presId="urn:microsoft.com/office/officeart/2005/8/layout/balance1"/>
    <dgm:cxn modelId="{09E616B1-0CBB-46D2-9A18-E9F75DA87AA5}" srcId="{58945D2D-6C17-4EC4-9C10-FC1605F4D824}" destId="{6B92FC7D-F9D7-49AD-8A5B-5F9164FCFACD}" srcOrd="0" destOrd="0" parTransId="{4182C04D-6625-45E1-9D35-C4882B03E15E}" sibTransId="{8ADA3A72-5A34-4D6D-AE15-E6B8FD2EADB5}"/>
    <dgm:cxn modelId="{953C3742-DB9E-43EA-8673-CC7D9757E1C6}" type="presParOf" srcId="{EF69E6C1-E0D5-451C-A24B-AF2B3986E007}" destId="{7C064614-6DF9-4794-A106-3306F1B2CADB}" srcOrd="0" destOrd="0" presId="urn:microsoft.com/office/officeart/2005/8/layout/balance1"/>
    <dgm:cxn modelId="{9531EA92-1585-4D8C-A809-3CBAE79227E0}" type="presParOf" srcId="{EF69E6C1-E0D5-451C-A24B-AF2B3986E007}" destId="{E85AA64E-8E28-45FF-8A68-4B44DB09FBA4}" srcOrd="1" destOrd="0" presId="urn:microsoft.com/office/officeart/2005/8/layout/balance1"/>
    <dgm:cxn modelId="{42E36FF3-2D10-400B-A429-BE243A44AD71}" type="presParOf" srcId="{E85AA64E-8E28-45FF-8A68-4B44DB09FBA4}" destId="{070D6418-CDFC-44F5-B341-CC1E783F5237}" srcOrd="0" destOrd="0" presId="urn:microsoft.com/office/officeart/2005/8/layout/balance1"/>
    <dgm:cxn modelId="{D7001B98-4824-4CE7-83FC-7241424A761E}" type="presParOf" srcId="{E85AA64E-8E28-45FF-8A68-4B44DB09FBA4}" destId="{F237CAEC-84E4-4467-8337-BA347D85F583}" srcOrd="1" destOrd="0" presId="urn:microsoft.com/office/officeart/2005/8/layout/balance1"/>
    <dgm:cxn modelId="{0E044A89-203E-4846-8162-AEC9BAE774BB}" type="presParOf" srcId="{EF69E6C1-E0D5-451C-A24B-AF2B3986E007}" destId="{F4081B38-E15F-49DF-BF99-91F2F31E975D}" srcOrd="2" destOrd="0" presId="urn:microsoft.com/office/officeart/2005/8/layout/balance1"/>
    <dgm:cxn modelId="{547723AF-D297-42E3-AF91-3492CAFEA289}" type="presParOf" srcId="{F4081B38-E15F-49DF-BF99-91F2F31E975D}" destId="{77675184-268C-416D-8032-1C2335F5085C}" srcOrd="0" destOrd="0" presId="urn:microsoft.com/office/officeart/2005/8/layout/balance1"/>
    <dgm:cxn modelId="{515113A0-9221-4FB6-BC48-DEA1ED46C228}" type="presParOf" srcId="{F4081B38-E15F-49DF-BF99-91F2F31E975D}" destId="{5FAE1CF0-9F13-4F31-B25A-351228810392}" srcOrd="1" destOrd="0" presId="urn:microsoft.com/office/officeart/2005/8/layout/balance1"/>
    <dgm:cxn modelId="{68246EF1-20FC-453B-A8A3-CEC949BF7E14}" type="presParOf" srcId="{F4081B38-E15F-49DF-BF99-91F2F31E975D}" destId="{B3226B2C-B1AB-46C3-9C97-2C87297DE42A}" srcOrd="2" destOrd="0" presId="urn:microsoft.com/office/officeart/2005/8/layout/balance1"/>
    <dgm:cxn modelId="{7CFD1391-3F5B-4319-8F0A-90FFD0D757A8}" type="presParOf" srcId="{F4081B38-E15F-49DF-BF99-91F2F31E975D}" destId="{925A6413-2F86-49BE-906E-56BA10D2EA3A}" srcOrd="3" destOrd="0" presId="urn:microsoft.com/office/officeart/2005/8/layout/balance1"/>
    <dgm:cxn modelId="{D7C55684-99DA-4EC8-B077-9C3CD7962886}" type="presParOf" srcId="{F4081B38-E15F-49DF-BF99-91F2F31E975D}" destId="{D19ABC88-78DD-42CB-A860-6A7E814481E7}" srcOrd="4" destOrd="0" presId="urn:microsoft.com/office/officeart/2005/8/layout/balance1"/>
    <dgm:cxn modelId="{EC570362-3D65-44FA-AA99-E1A64A236F49}" type="presParOf" srcId="{F4081B38-E15F-49DF-BF99-91F2F31E975D}" destId="{6DD60385-C5E6-4B30-8EB0-9882E2D761D1}" srcOrd="5" destOrd="0" presId="urn:microsoft.com/office/officeart/2005/8/layout/balance1"/>
    <dgm:cxn modelId="{7A75D081-2B48-45F6-8905-C03AF2F08E10}" type="presParOf" srcId="{F4081B38-E15F-49DF-BF99-91F2F31E975D}" destId="{4F147BD2-BE30-4A4B-87A1-30785BE2938A}" srcOrd="6" destOrd="0" presId="urn:microsoft.com/office/officeart/2005/8/layout/balance1"/>
    <dgm:cxn modelId="{ADB4B48B-F254-482D-9E2B-014B9A6DEE93}" type="presParOf" srcId="{F4081B38-E15F-49DF-BF99-91F2F31E975D}" destId="{83095CF3-A032-4B2E-9D89-6166E73B3208}" srcOrd="7" destOrd="0" presId="urn:microsoft.com/office/officeart/2005/8/layout/balance1"/>
    <dgm:cxn modelId="{826CDE69-E151-4C5B-851B-8DC0D6E8B391}" type="presParOf" srcId="{F4081B38-E15F-49DF-BF99-91F2F31E975D}" destId="{D507CAD3-8D97-41AF-ADBD-9D1C920C88EB}"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85147-6557-4156-B32D-080B65E39843}">
      <dsp:nvSpPr>
        <dsp:cNvPr id="0" name=""/>
        <dsp:cNvSpPr/>
      </dsp:nvSpPr>
      <dsp:spPr>
        <a:xfrm>
          <a:off x="3196" y="2016290"/>
          <a:ext cx="2549879" cy="356856"/>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 </a:t>
          </a:r>
          <a:r>
            <a:rPr lang="en-US" sz="1400" b="1" kern="1200" dirty="0" smtClean="0">
              <a:solidFill>
                <a:schemeClr val="tx1"/>
              </a:solidFill>
            </a:rPr>
            <a:t>Torsion Tester</a:t>
          </a:r>
          <a:endParaRPr lang="en-US" sz="1400" b="1" kern="1200" dirty="0">
            <a:solidFill>
              <a:schemeClr val="tx1"/>
            </a:solidFill>
          </a:endParaRPr>
        </a:p>
      </dsp:txBody>
      <dsp:txXfrm>
        <a:off x="13648" y="2026742"/>
        <a:ext cx="2528975" cy="335952"/>
      </dsp:txXfrm>
    </dsp:sp>
    <dsp:sp modelId="{BE824F86-E85E-4BBF-9DAD-9E5D5AA7C239}">
      <dsp:nvSpPr>
        <dsp:cNvPr id="0" name=""/>
        <dsp:cNvSpPr/>
      </dsp:nvSpPr>
      <dsp:spPr>
        <a:xfrm rot="16983315">
          <a:off x="2063908" y="1571824"/>
          <a:ext cx="1263819" cy="14633"/>
        </a:xfrm>
        <a:custGeom>
          <a:avLst/>
          <a:gdLst/>
          <a:ahLst/>
          <a:cxnLst/>
          <a:rect l="0" t="0" r="0" b="0"/>
          <a:pathLst>
            <a:path>
              <a:moveTo>
                <a:pt x="0" y="7316"/>
              </a:moveTo>
              <a:lnTo>
                <a:pt x="1263819" y="7316"/>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4223" y="1547546"/>
        <a:ext cx="63190" cy="63190"/>
      </dsp:txXfrm>
    </dsp:sp>
    <dsp:sp modelId="{212C73CC-95F8-4BEB-81D9-FAA369020BFA}">
      <dsp:nvSpPr>
        <dsp:cNvPr id="0" name=""/>
        <dsp:cNvSpPr/>
      </dsp:nvSpPr>
      <dsp:spPr>
        <a:xfrm>
          <a:off x="2838561" y="785136"/>
          <a:ext cx="2549879" cy="356856"/>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Load Generation</a:t>
          </a:r>
        </a:p>
      </dsp:txBody>
      <dsp:txXfrm>
        <a:off x="2849013" y="795588"/>
        <a:ext cx="2528975" cy="335952"/>
      </dsp:txXfrm>
    </dsp:sp>
    <dsp:sp modelId="{71B5F057-9ED7-48E7-A528-570FD4D3CD66}">
      <dsp:nvSpPr>
        <dsp:cNvPr id="0" name=""/>
        <dsp:cNvSpPr/>
      </dsp:nvSpPr>
      <dsp:spPr>
        <a:xfrm rot="19457599">
          <a:off x="5355395" y="853651"/>
          <a:ext cx="351575" cy="14633"/>
        </a:xfrm>
        <a:custGeom>
          <a:avLst/>
          <a:gdLst/>
          <a:ahLst/>
          <a:cxnLst/>
          <a:rect l="0" t="0" r="0" b="0"/>
          <a:pathLst>
            <a:path>
              <a:moveTo>
                <a:pt x="0" y="7316"/>
              </a:moveTo>
              <a:lnTo>
                <a:pt x="351575"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2393" y="852179"/>
        <a:ext cx="17578" cy="17578"/>
      </dsp:txXfrm>
    </dsp:sp>
    <dsp:sp modelId="{4AE2A47B-F8FD-48D2-93B8-CE114879F82B}">
      <dsp:nvSpPr>
        <dsp:cNvPr id="0" name=""/>
        <dsp:cNvSpPr/>
      </dsp:nvSpPr>
      <dsp:spPr>
        <a:xfrm>
          <a:off x="5673925" y="579944"/>
          <a:ext cx="2549879"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Manual Power</a:t>
          </a:r>
          <a:endParaRPr lang="en-US" sz="1400" b="1" kern="1200" dirty="0">
            <a:solidFill>
              <a:schemeClr val="tx1"/>
            </a:solidFill>
          </a:endParaRPr>
        </a:p>
      </dsp:txBody>
      <dsp:txXfrm>
        <a:off x="5684377" y="590396"/>
        <a:ext cx="2528975" cy="335952"/>
      </dsp:txXfrm>
    </dsp:sp>
    <dsp:sp modelId="{F5D7C547-0C8A-4A97-AEE1-C8DA733F9613}">
      <dsp:nvSpPr>
        <dsp:cNvPr id="0" name=""/>
        <dsp:cNvSpPr/>
      </dsp:nvSpPr>
      <dsp:spPr>
        <a:xfrm rot="2142401">
          <a:off x="5355395" y="1058844"/>
          <a:ext cx="351575" cy="14633"/>
        </a:xfrm>
        <a:custGeom>
          <a:avLst/>
          <a:gdLst/>
          <a:ahLst/>
          <a:cxnLst/>
          <a:rect l="0" t="0" r="0" b="0"/>
          <a:pathLst>
            <a:path>
              <a:moveTo>
                <a:pt x="0" y="7316"/>
              </a:moveTo>
              <a:lnTo>
                <a:pt x="351575"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2393" y="1057371"/>
        <a:ext cx="17578" cy="17578"/>
      </dsp:txXfrm>
    </dsp:sp>
    <dsp:sp modelId="{2D1B8D2C-A819-47A1-B12E-075D8B74C44B}">
      <dsp:nvSpPr>
        <dsp:cNvPr id="0" name=""/>
        <dsp:cNvSpPr/>
      </dsp:nvSpPr>
      <dsp:spPr>
        <a:xfrm>
          <a:off x="5673925" y="990329"/>
          <a:ext cx="2549879"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Motor &amp; Transmission</a:t>
          </a:r>
          <a:endParaRPr lang="en-US" sz="1400" b="1" kern="1200" dirty="0">
            <a:solidFill>
              <a:schemeClr val="tx1"/>
            </a:solidFill>
          </a:endParaRPr>
        </a:p>
      </dsp:txBody>
      <dsp:txXfrm>
        <a:off x="5684377" y="1000781"/>
        <a:ext cx="2528975" cy="335952"/>
      </dsp:txXfrm>
    </dsp:sp>
    <dsp:sp modelId="{02FF6380-D044-4A73-9325-EF8EF2D2B515}">
      <dsp:nvSpPr>
        <dsp:cNvPr id="0" name=""/>
        <dsp:cNvSpPr/>
      </dsp:nvSpPr>
      <dsp:spPr>
        <a:xfrm rot="17692822">
          <a:off x="2356541" y="1879613"/>
          <a:ext cx="678554" cy="14633"/>
        </a:xfrm>
        <a:custGeom>
          <a:avLst/>
          <a:gdLst/>
          <a:ahLst/>
          <a:cxnLst/>
          <a:rect l="0" t="0" r="0" b="0"/>
          <a:pathLst>
            <a:path>
              <a:moveTo>
                <a:pt x="0" y="7316"/>
              </a:moveTo>
              <a:lnTo>
                <a:pt x="678554" y="7316"/>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78855" y="1869966"/>
        <a:ext cx="33927" cy="33927"/>
      </dsp:txXfrm>
    </dsp:sp>
    <dsp:sp modelId="{805AACC4-EF81-4585-AAB4-0BF8DE39BF1B}">
      <dsp:nvSpPr>
        <dsp:cNvPr id="0" name=""/>
        <dsp:cNvSpPr/>
      </dsp:nvSpPr>
      <dsp:spPr>
        <a:xfrm>
          <a:off x="2838561" y="1400713"/>
          <a:ext cx="2549879" cy="356856"/>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Load Application</a:t>
          </a:r>
          <a:endParaRPr lang="en-US" sz="1400" b="1" kern="1200" dirty="0">
            <a:solidFill>
              <a:schemeClr val="tx1"/>
            </a:solidFill>
          </a:endParaRPr>
        </a:p>
      </dsp:txBody>
      <dsp:txXfrm>
        <a:off x="2849013" y="1411165"/>
        <a:ext cx="2528975" cy="335952"/>
      </dsp:txXfrm>
    </dsp:sp>
    <dsp:sp modelId="{D3909685-951B-4781-9CD0-A0D22C0D2D75}">
      <dsp:nvSpPr>
        <dsp:cNvPr id="0" name=""/>
        <dsp:cNvSpPr/>
      </dsp:nvSpPr>
      <dsp:spPr>
        <a:xfrm>
          <a:off x="5388440" y="1571824"/>
          <a:ext cx="285484" cy="14633"/>
        </a:xfrm>
        <a:custGeom>
          <a:avLst/>
          <a:gdLst/>
          <a:ahLst/>
          <a:cxnLst/>
          <a:rect l="0" t="0" r="0" b="0"/>
          <a:pathLst>
            <a:path>
              <a:moveTo>
                <a:pt x="0" y="7316"/>
              </a:moveTo>
              <a:lnTo>
                <a:pt x="285484"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4046" y="1572004"/>
        <a:ext cx="14274" cy="14274"/>
      </dsp:txXfrm>
    </dsp:sp>
    <dsp:sp modelId="{71CD14E0-1125-4A3D-81BA-578737A47AEA}">
      <dsp:nvSpPr>
        <dsp:cNvPr id="0" name=""/>
        <dsp:cNvSpPr/>
      </dsp:nvSpPr>
      <dsp:spPr>
        <a:xfrm>
          <a:off x="5673925" y="1400713"/>
          <a:ext cx="2549879"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Gripping Mechanism</a:t>
          </a:r>
          <a:endParaRPr lang="en-US" sz="1400" b="1" kern="1200" dirty="0">
            <a:solidFill>
              <a:schemeClr val="tx1"/>
            </a:solidFill>
          </a:endParaRPr>
        </a:p>
      </dsp:txBody>
      <dsp:txXfrm>
        <a:off x="5684377" y="1411165"/>
        <a:ext cx="2528975" cy="335952"/>
      </dsp:txXfrm>
    </dsp:sp>
    <dsp:sp modelId="{50B6B63A-684B-4FEC-801A-DCFB96091FEE}">
      <dsp:nvSpPr>
        <dsp:cNvPr id="0" name=""/>
        <dsp:cNvSpPr/>
      </dsp:nvSpPr>
      <dsp:spPr>
        <a:xfrm>
          <a:off x="2553076" y="2187401"/>
          <a:ext cx="285484" cy="14633"/>
        </a:xfrm>
        <a:custGeom>
          <a:avLst/>
          <a:gdLst/>
          <a:ahLst/>
          <a:cxnLst/>
          <a:rect l="0" t="0" r="0" b="0"/>
          <a:pathLst>
            <a:path>
              <a:moveTo>
                <a:pt x="0" y="7316"/>
              </a:moveTo>
              <a:lnTo>
                <a:pt x="285484" y="7316"/>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88681" y="2187581"/>
        <a:ext cx="14274" cy="14274"/>
      </dsp:txXfrm>
    </dsp:sp>
    <dsp:sp modelId="{FE3DC83D-4DE5-45CF-ACB2-B6D5A3A9CB9E}">
      <dsp:nvSpPr>
        <dsp:cNvPr id="0" name=""/>
        <dsp:cNvSpPr/>
      </dsp:nvSpPr>
      <dsp:spPr>
        <a:xfrm>
          <a:off x="2838561" y="2016290"/>
          <a:ext cx="2549879" cy="356856"/>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Load Measurement</a:t>
          </a:r>
          <a:endParaRPr lang="en-US" sz="1400" b="1" kern="1200" dirty="0">
            <a:solidFill>
              <a:schemeClr val="tx1"/>
            </a:solidFill>
          </a:endParaRPr>
        </a:p>
      </dsp:txBody>
      <dsp:txXfrm>
        <a:off x="2849013" y="2026742"/>
        <a:ext cx="2528975" cy="335952"/>
      </dsp:txXfrm>
    </dsp:sp>
    <dsp:sp modelId="{AC70851E-43E2-4332-80AF-34C7A9B131E7}">
      <dsp:nvSpPr>
        <dsp:cNvPr id="0" name=""/>
        <dsp:cNvSpPr/>
      </dsp:nvSpPr>
      <dsp:spPr>
        <a:xfrm rot="19457599">
          <a:off x="5355395" y="2084805"/>
          <a:ext cx="351575" cy="14633"/>
        </a:xfrm>
        <a:custGeom>
          <a:avLst/>
          <a:gdLst/>
          <a:ahLst/>
          <a:cxnLst/>
          <a:rect l="0" t="0" r="0" b="0"/>
          <a:pathLst>
            <a:path>
              <a:moveTo>
                <a:pt x="0" y="7316"/>
              </a:moveTo>
              <a:lnTo>
                <a:pt x="351575"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2393" y="2083332"/>
        <a:ext cx="17578" cy="17578"/>
      </dsp:txXfrm>
    </dsp:sp>
    <dsp:sp modelId="{BCF53B02-0552-4AFC-8C2D-87C453099601}">
      <dsp:nvSpPr>
        <dsp:cNvPr id="0" name=""/>
        <dsp:cNvSpPr/>
      </dsp:nvSpPr>
      <dsp:spPr>
        <a:xfrm>
          <a:off x="5673925" y="1811098"/>
          <a:ext cx="2549879"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Sensors</a:t>
          </a:r>
          <a:endParaRPr lang="en-US" sz="1400" b="1" kern="1200" dirty="0">
            <a:solidFill>
              <a:schemeClr val="tx1"/>
            </a:solidFill>
          </a:endParaRPr>
        </a:p>
      </dsp:txBody>
      <dsp:txXfrm>
        <a:off x="5684377" y="1821550"/>
        <a:ext cx="2528975" cy="335952"/>
      </dsp:txXfrm>
    </dsp:sp>
    <dsp:sp modelId="{6D1FC91B-BE2E-4AE8-88BB-AB477DAAF3B3}">
      <dsp:nvSpPr>
        <dsp:cNvPr id="0" name=""/>
        <dsp:cNvSpPr/>
      </dsp:nvSpPr>
      <dsp:spPr>
        <a:xfrm rot="2142401">
          <a:off x="5355395" y="2289997"/>
          <a:ext cx="351575" cy="14633"/>
        </a:xfrm>
        <a:custGeom>
          <a:avLst/>
          <a:gdLst/>
          <a:ahLst/>
          <a:cxnLst/>
          <a:rect l="0" t="0" r="0" b="0"/>
          <a:pathLst>
            <a:path>
              <a:moveTo>
                <a:pt x="0" y="7316"/>
              </a:moveTo>
              <a:lnTo>
                <a:pt x="351575"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2393" y="2288525"/>
        <a:ext cx="17578" cy="17578"/>
      </dsp:txXfrm>
    </dsp:sp>
    <dsp:sp modelId="{9B612457-130F-4B81-9EFF-79EB706A7EC6}">
      <dsp:nvSpPr>
        <dsp:cNvPr id="0" name=""/>
        <dsp:cNvSpPr/>
      </dsp:nvSpPr>
      <dsp:spPr>
        <a:xfrm>
          <a:off x="5673925" y="2221482"/>
          <a:ext cx="2549879"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User interface</a:t>
          </a:r>
          <a:endParaRPr lang="en-US" sz="1400" b="1" kern="1200" dirty="0">
            <a:solidFill>
              <a:schemeClr val="tx1"/>
            </a:solidFill>
          </a:endParaRPr>
        </a:p>
      </dsp:txBody>
      <dsp:txXfrm>
        <a:off x="5684377" y="2231934"/>
        <a:ext cx="2528975" cy="335952"/>
      </dsp:txXfrm>
    </dsp:sp>
    <dsp:sp modelId="{6904CC72-232F-4968-9107-02AF97E54444}">
      <dsp:nvSpPr>
        <dsp:cNvPr id="0" name=""/>
        <dsp:cNvSpPr/>
      </dsp:nvSpPr>
      <dsp:spPr>
        <a:xfrm rot="3907178">
          <a:off x="2356541" y="2495189"/>
          <a:ext cx="678554" cy="14633"/>
        </a:xfrm>
        <a:custGeom>
          <a:avLst/>
          <a:gdLst/>
          <a:ahLst/>
          <a:cxnLst/>
          <a:rect l="0" t="0" r="0" b="0"/>
          <a:pathLst>
            <a:path>
              <a:moveTo>
                <a:pt x="0" y="7316"/>
              </a:moveTo>
              <a:lnTo>
                <a:pt x="678554" y="7316"/>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78855" y="2485543"/>
        <a:ext cx="33927" cy="33927"/>
      </dsp:txXfrm>
    </dsp:sp>
    <dsp:sp modelId="{76B0899B-7A31-447B-9338-86AAF9ABE253}">
      <dsp:nvSpPr>
        <dsp:cNvPr id="0" name=""/>
        <dsp:cNvSpPr/>
      </dsp:nvSpPr>
      <dsp:spPr>
        <a:xfrm>
          <a:off x="2838561" y="2631867"/>
          <a:ext cx="2549879" cy="356856"/>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Linear Motion</a:t>
          </a:r>
          <a:endParaRPr lang="en-US" sz="1400" b="1" kern="1200" dirty="0">
            <a:solidFill>
              <a:schemeClr val="tx1"/>
            </a:solidFill>
          </a:endParaRPr>
        </a:p>
      </dsp:txBody>
      <dsp:txXfrm>
        <a:off x="2849013" y="2642319"/>
        <a:ext cx="2528975" cy="335952"/>
      </dsp:txXfrm>
    </dsp:sp>
    <dsp:sp modelId="{48B1454A-34A3-4D3A-A047-BFC5B90A1DB6}">
      <dsp:nvSpPr>
        <dsp:cNvPr id="0" name=""/>
        <dsp:cNvSpPr/>
      </dsp:nvSpPr>
      <dsp:spPr>
        <a:xfrm>
          <a:off x="5388440" y="2802978"/>
          <a:ext cx="285484" cy="14633"/>
        </a:xfrm>
        <a:custGeom>
          <a:avLst/>
          <a:gdLst/>
          <a:ahLst/>
          <a:cxnLst/>
          <a:rect l="0" t="0" r="0" b="0"/>
          <a:pathLst>
            <a:path>
              <a:moveTo>
                <a:pt x="0" y="7316"/>
              </a:moveTo>
              <a:lnTo>
                <a:pt x="285484"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4046" y="2803158"/>
        <a:ext cx="14274" cy="14274"/>
      </dsp:txXfrm>
    </dsp:sp>
    <dsp:sp modelId="{91A79ED3-20A1-47AF-A221-0D382965143C}">
      <dsp:nvSpPr>
        <dsp:cNvPr id="0" name=""/>
        <dsp:cNvSpPr/>
      </dsp:nvSpPr>
      <dsp:spPr>
        <a:xfrm>
          <a:off x="5673925" y="2631867"/>
          <a:ext cx="2549879"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Friction Reduction</a:t>
          </a:r>
          <a:endParaRPr lang="en-US" sz="1400" b="1" kern="1200" dirty="0">
            <a:solidFill>
              <a:schemeClr val="tx1"/>
            </a:solidFill>
          </a:endParaRPr>
        </a:p>
      </dsp:txBody>
      <dsp:txXfrm>
        <a:off x="5684377" y="2642319"/>
        <a:ext cx="2528975" cy="335952"/>
      </dsp:txXfrm>
    </dsp:sp>
    <dsp:sp modelId="{77B20C6F-E0C3-454C-A429-2E85F1B13022}">
      <dsp:nvSpPr>
        <dsp:cNvPr id="0" name=""/>
        <dsp:cNvSpPr/>
      </dsp:nvSpPr>
      <dsp:spPr>
        <a:xfrm rot="4616685">
          <a:off x="2063908" y="2802978"/>
          <a:ext cx="1263819" cy="14633"/>
        </a:xfrm>
        <a:custGeom>
          <a:avLst/>
          <a:gdLst/>
          <a:ahLst/>
          <a:cxnLst/>
          <a:rect l="0" t="0" r="0" b="0"/>
          <a:pathLst>
            <a:path>
              <a:moveTo>
                <a:pt x="0" y="7316"/>
              </a:moveTo>
              <a:lnTo>
                <a:pt x="1263819" y="7316"/>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4223" y="2778699"/>
        <a:ext cx="63190" cy="63190"/>
      </dsp:txXfrm>
    </dsp:sp>
    <dsp:sp modelId="{724544FE-86AC-43E5-A768-8C237938CECA}">
      <dsp:nvSpPr>
        <dsp:cNvPr id="0" name=""/>
        <dsp:cNvSpPr/>
      </dsp:nvSpPr>
      <dsp:spPr>
        <a:xfrm>
          <a:off x="2838561" y="3247443"/>
          <a:ext cx="2551178" cy="356856"/>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Housing </a:t>
          </a:r>
          <a:endParaRPr lang="en-US" sz="1400" b="1" kern="1200" dirty="0">
            <a:solidFill>
              <a:schemeClr val="tx1"/>
            </a:solidFill>
          </a:endParaRPr>
        </a:p>
      </dsp:txBody>
      <dsp:txXfrm>
        <a:off x="2849013" y="3257895"/>
        <a:ext cx="2530274" cy="335952"/>
      </dsp:txXfrm>
    </dsp:sp>
    <dsp:sp modelId="{291A729C-83E1-4EE1-BF5A-73A776686EE8}">
      <dsp:nvSpPr>
        <dsp:cNvPr id="0" name=""/>
        <dsp:cNvSpPr/>
      </dsp:nvSpPr>
      <dsp:spPr>
        <a:xfrm rot="19457599">
          <a:off x="5356694" y="3315958"/>
          <a:ext cx="351575" cy="14633"/>
        </a:xfrm>
        <a:custGeom>
          <a:avLst/>
          <a:gdLst/>
          <a:ahLst/>
          <a:cxnLst/>
          <a:rect l="0" t="0" r="0" b="0"/>
          <a:pathLst>
            <a:path>
              <a:moveTo>
                <a:pt x="0" y="7316"/>
              </a:moveTo>
              <a:lnTo>
                <a:pt x="351575"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3692" y="3314486"/>
        <a:ext cx="17578" cy="17578"/>
      </dsp:txXfrm>
    </dsp:sp>
    <dsp:sp modelId="{12F87C10-4CED-494E-8ADE-23B6D1E78F53}">
      <dsp:nvSpPr>
        <dsp:cNvPr id="0" name=""/>
        <dsp:cNvSpPr/>
      </dsp:nvSpPr>
      <dsp:spPr>
        <a:xfrm>
          <a:off x="5675224" y="3042251"/>
          <a:ext cx="2551178"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Material Selection</a:t>
          </a:r>
        </a:p>
      </dsp:txBody>
      <dsp:txXfrm>
        <a:off x="5685676" y="3052703"/>
        <a:ext cx="2530274" cy="335952"/>
      </dsp:txXfrm>
    </dsp:sp>
    <dsp:sp modelId="{57423D92-75E9-424D-9A67-AD926D668289}">
      <dsp:nvSpPr>
        <dsp:cNvPr id="0" name=""/>
        <dsp:cNvSpPr/>
      </dsp:nvSpPr>
      <dsp:spPr>
        <a:xfrm rot="2142401">
          <a:off x="5356694" y="3521151"/>
          <a:ext cx="351575" cy="14633"/>
        </a:xfrm>
        <a:custGeom>
          <a:avLst/>
          <a:gdLst/>
          <a:ahLst/>
          <a:cxnLst/>
          <a:rect l="0" t="0" r="0" b="0"/>
          <a:pathLst>
            <a:path>
              <a:moveTo>
                <a:pt x="0" y="7316"/>
              </a:moveTo>
              <a:lnTo>
                <a:pt x="351575"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3692" y="3519678"/>
        <a:ext cx="17578" cy="17578"/>
      </dsp:txXfrm>
    </dsp:sp>
    <dsp:sp modelId="{D9A0CB37-A211-4DA6-91C6-6CF5FAACB6E2}">
      <dsp:nvSpPr>
        <dsp:cNvPr id="0" name=""/>
        <dsp:cNvSpPr/>
      </dsp:nvSpPr>
      <dsp:spPr>
        <a:xfrm>
          <a:off x="5675224" y="3452636"/>
          <a:ext cx="2551178"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User Safety</a:t>
          </a:r>
          <a:endParaRPr lang="en-US" sz="1400" b="1" kern="1200" dirty="0">
            <a:solidFill>
              <a:schemeClr val="tx1"/>
            </a:solidFill>
          </a:endParaRPr>
        </a:p>
      </dsp:txBody>
      <dsp:txXfrm>
        <a:off x="5685676" y="3463088"/>
        <a:ext cx="2530274" cy="335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D6418-CDFC-44F5-B341-CC1E783F5237}">
      <dsp:nvSpPr>
        <dsp:cNvPr id="0" name=""/>
        <dsp:cNvSpPr/>
      </dsp:nvSpPr>
      <dsp:spPr>
        <a:xfrm>
          <a:off x="2404871" y="0"/>
          <a:ext cx="1399032" cy="777240"/>
        </a:xfrm>
        <a:prstGeom prst="roundRect">
          <a:avLst>
            <a:gd name="adj" fmla="val 10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Manual Power</a:t>
          </a:r>
          <a:endParaRPr lang="en-US" sz="1900" b="1" kern="1200" dirty="0">
            <a:solidFill>
              <a:schemeClr val="tx1"/>
            </a:solidFill>
          </a:endParaRPr>
        </a:p>
      </dsp:txBody>
      <dsp:txXfrm>
        <a:off x="2427636" y="22765"/>
        <a:ext cx="1353502" cy="731710"/>
      </dsp:txXfrm>
    </dsp:sp>
    <dsp:sp modelId="{F237CAEC-84E4-4467-8337-BA347D85F583}">
      <dsp:nvSpPr>
        <dsp:cNvPr id="0" name=""/>
        <dsp:cNvSpPr/>
      </dsp:nvSpPr>
      <dsp:spPr>
        <a:xfrm>
          <a:off x="4425696" y="0"/>
          <a:ext cx="1399032" cy="777240"/>
        </a:xfrm>
        <a:prstGeom prst="roundRect">
          <a:avLst>
            <a:gd name="adj" fmla="val 10000"/>
          </a:avLst>
        </a:prstGeom>
        <a:solidFill>
          <a:schemeClr val="accent4">
            <a:tint val="40000"/>
            <a:alpha val="90000"/>
            <a:hueOff val="-2441152"/>
            <a:satOff val="11072"/>
            <a:lumOff val="1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Motor</a:t>
          </a:r>
          <a:endParaRPr lang="en-US" sz="1900" b="1" kern="1200" dirty="0">
            <a:solidFill>
              <a:schemeClr val="tx1"/>
            </a:solidFill>
          </a:endParaRPr>
        </a:p>
      </dsp:txBody>
      <dsp:txXfrm>
        <a:off x="4448461" y="22765"/>
        <a:ext cx="1353502" cy="731710"/>
      </dsp:txXfrm>
    </dsp:sp>
    <dsp:sp modelId="{5FAE1CF0-9F13-4F31-B25A-351228810392}">
      <dsp:nvSpPr>
        <dsp:cNvPr id="0" name=""/>
        <dsp:cNvSpPr/>
      </dsp:nvSpPr>
      <dsp:spPr>
        <a:xfrm>
          <a:off x="3823334" y="3303270"/>
          <a:ext cx="582930" cy="582930"/>
        </a:xfrm>
        <a:prstGeom prst="triangle">
          <a:avLst/>
        </a:prstGeom>
        <a:solidFill>
          <a:schemeClr val="accent4">
            <a:tint val="40000"/>
            <a:alpha val="90000"/>
            <a:hueOff val="-4882305"/>
            <a:satOff val="22143"/>
            <a:lumOff val="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3226B2C-B1AB-46C3-9C97-2C87297DE42A}">
      <dsp:nvSpPr>
        <dsp:cNvPr id="0" name=""/>
        <dsp:cNvSpPr/>
      </dsp:nvSpPr>
      <dsp:spPr>
        <a:xfrm>
          <a:off x="2366010" y="3059216"/>
          <a:ext cx="3497580" cy="236280"/>
        </a:xfrm>
        <a:prstGeom prst="rect">
          <a:avLst/>
        </a:prstGeom>
        <a:solidFill>
          <a:schemeClr val="accent4">
            <a:tint val="40000"/>
            <a:alpha val="90000"/>
            <a:hueOff val="-7323457"/>
            <a:satOff val="33215"/>
            <a:lumOff val="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925A6413-2F86-49BE-906E-56BA10D2EA3A}">
      <dsp:nvSpPr>
        <dsp:cNvPr id="0" name=""/>
        <dsp:cNvSpPr/>
      </dsp:nvSpPr>
      <dsp:spPr>
        <a:xfrm>
          <a:off x="4425696" y="2378354"/>
          <a:ext cx="1399032" cy="652881"/>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Higher accuracy and repeatability</a:t>
          </a:r>
          <a:endParaRPr lang="en-US" sz="1200" b="1" kern="1200" dirty="0">
            <a:solidFill>
              <a:schemeClr val="tx1"/>
            </a:solidFill>
          </a:endParaRPr>
        </a:p>
      </dsp:txBody>
      <dsp:txXfrm>
        <a:off x="4457567" y="2410225"/>
        <a:ext cx="1335290" cy="589139"/>
      </dsp:txXfrm>
    </dsp:sp>
    <dsp:sp modelId="{D19ABC88-78DD-42CB-A860-6A7E814481E7}">
      <dsp:nvSpPr>
        <dsp:cNvPr id="0" name=""/>
        <dsp:cNvSpPr/>
      </dsp:nvSpPr>
      <dsp:spPr>
        <a:xfrm>
          <a:off x="4425696" y="1678838"/>
          <a:ext cx="1399032" cy="652881"/>
        </a:xfrm>
        <a:prstGeom prst="roundRect">
          <a:avLst/>
        </a:prstGeom>
        <a:solidFill>
          <a:schemeClr val="accent4">
            <a:hueOff val="-1407315"/>
            <a:satOff val="8448"/>
            <a:lumOff val="-7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User friendly</a:t>
          </a:r>
          <a:endParaRPr lang="en-US" sz="1400" b="1" kern="1200" dirty="0">
            <a:solidFill>
              <a:schemeClr val="tx1"/>
            </a:solidFill>
          </a:endParaRPr>
        </a:p>
      </dsp:txBody>
      <dsp:txXfrm>
        <a:off x="4457567" y="1710709"/>
        <a:ext cx="1335290" cy="589139"/>
      </dsp:txXfrm>
    </dsp:sp>
    <dsp:sp modelId="{6DD60385-C5E6-4B30-8EB0-9882E2D761D1}">
      <dsp:nvSpPr>
        <dsp:cNvPr id="0" name=""/>
        <dsp:cNvSpPr/>
      </dsp:nvSpPr>
      <dsp:spPr>
        <a:xfrm>
          <a:off x="4425696" y="979322"/>
          <a:ext cx="1399032" cy="652881"/>
        </a:xfrm>
        <a:prstGeom prst="roundRect">
          <a:avLst/>
        </a:prstGeom>
        <a:solidFill>
          <a:schemeClr val="accent4">
            <a:hueOff val="-2814630"/>
            <a:satOff val="16895"/>
            <a:lumOff val="-14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Programmable</a:t>
          </a:r>
          <a:endParaRPr lang="en-US" sz="1400" b="1" kern="1200" dirty="0">
            <a:solidFill>
              <a:schemeClr val="tx1"/>
            </a:solidFill>
          </a:endParaRPr>
        </a:p>
      </dsp:txBody>
      <dsp:txXfrm>
        <a:off x="4457567" y="1011193"/>
        <a:ext cx="1335290" cy="589139"/>
      </dsp:txXfrm>
    </dsp:sp>
    <dsp:sp modelId="{4F147BD2-BE30-4A4B-87A1-30785BE2938A}">
      <dsp:nvSpPr>
        <dsp:cNvPr id="0" name=""/>
        <dsp:cNvSpPr/>
      </dsp:nvSpPr>
      <dsp:spPr>
        <a:xfrm>
          <a:off x="2404871" y="2378354"/>
          <a:ext cx="1399032" cy="652881"/>
        </a:xfrm>
        <a:prstGeom prst="roundRect">
          <a:avLst/>
        </a:prstGeom>
        <a:solidFill>
          <a:schemeClr val="accent4">
            <a:hueOff val="-4221945"/>
            <a:satOff val="25343"/>
            <a:lumOff val="-2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More cost effective</a:t>
          </a:r>
          <a:endParaRPr lang="en-US" sz="1400" b="1" kern="1200" dirty="0">
            <a:solidFill>
              <a:schemeClr val="tx1"/>
            </a:solidFill>
          </a:endParaRPr>
        </a:p>
      </dsp:txBody>
      <dsp:txXfrm>
        <a:off x="2436742" y="2410225"/>
        <a:ext cx="1335290" cy="589139"/>
      </dsp:txXfrm>
    </dsp:sp>
    <dsp:sp modelId="{83095CF3-A032-4B2E-9D89-6166E73B3208}">
      <dsp:nvSpPr>
        <dsp:cNvPr id="0" name=""/>
        <dsp:cNvSpPr/>
      </dsp:nvSpPr>
      <dsp:spPr>
        <a:xfrm>
          <a:off x="2404871" y="1678838"/>
          <a:ext cx="1399032" cy="652881"/>
        </a:xfrm>
        <a:prstGeom prst="roundRect">
          <a:avLst/>
        </a:prstGeom>
        <a:solidFill>
          <a:schemeClr val="accent4">
            <a:hueOff val="-5629260"/>
            <a:satOff val="33790"/>
            <a:lumOff val="-298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Less complex design and manufacture</a:t>
          </a:r>
          <a:endParaRPr lang="en-US" sz="1200" b="1" kern="1200" dirty="0">
            <a:solidFill>
              <a:schemeClr val="tx1"/>
            </a:solidFill>
          </a:endParaRPr>
        </a:p>
      </dsp:txBody>
      <dsp:txXfrm>
        <a:off x="2436742" y="1710709"/>
        <a:ext cx="1335290" cy="589139"/>
      </dsp:txXfrm>
    </dsp:sp>
    <dsp:sp modelId="{D507CAD3-8D97-41AF-ADBD-9D1C920C88EB}">
      <dsp:nvSpPr>
        <dsp:cNvPr id="0" name=""/>
        <dsp:cNvSpPr/>
      </dsp:nvSpPr>
      <dsp:spPr>
        <a:xfrm>
          <a:off x="2404871" y="979322"/>
          <a:ext cx="1399032" cy="652881"/>
        </a:xfrm>
        <a:prstGeom prst="roundRect">
          <a:avLst/>
        </a:prstGeom>
        <a:solidFill>
          <a:schemeClr val="accent4">
            <a:hueOff val="-7036575"/>
            <a:satOff val="42238"/>
            <a:lumOff val="-372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Less maintenance </a:t>
          </a:r>
          <a:endParaRPr lang="en-US" sz="1200" b="1" kern="1200" dirty="0">
            <a:solidFill>
              <a:schemeClr val="tx1"/>
            </a:solidFill>
          </a:endParaRPr>
        </a:p>
      </dsp:txBody>
      <dsp:txXfrm>
        <a:off x="2436742" y="1011193"/>
        <a:ext cx="1335290" cy="5891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A3390FA-07C0-403F-BF3E-D4A8461BF240}" type="datetimeFigureOut">
              <a:rPr lang="en-US" smtClean="0"/>
              <a:t>10/15/2014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1465929-76F0-4003-8425-4F4CA5B9954B}" type="slidenum">
              <a:rPr lang="en-US" smtClean="0"/>
              <a:t>‹#›</a:t>
            </a:fld>
            <a:endParaRPr lang="en-US"/>
          </a:p>
        </p:txBody>
      </p:sp>
    </p:spTree>
    <p:extLst>
      <p:ext uri="{BB962C8B-B14F-4D97-AF65-F5344CB8AC3E}">
        <p14:creationId xmlns:p14="http://schemas.microsoft.com/office/powerpoint/2010/main" val="3112065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1D60F5-903A-473C-B7D1-E3561460A860}" type="datetimeFigureOut">
              <a:rPr lang="en-US" smtClean="0"/>
              <a:t>10/15/2014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777424-8721-4D1D-A2F7-0AE78C196BB8}" type="slidenum">
              <a:rPr lang="en-US" smtClean="0"/>
              <a:t>‹#›</a:t>
            </a:fld>
            <a:endParaRPr lang="en-US"/>
          </a:p>
        </p:txBody>
      </p:sp>
    </p:spTree>
    <p:extLst>
      <p:ext uri="{BB962C8B-B14F-4D97-AF65-F5344CB8AC3E}">
        <p14:creationId xmlns:p14="http://schemas.microsoft.com/office/powerpoint/2010/main" val="153976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for limited plate thickness is not a matter of cost, however it is a matter of geometry. When the Munitions Directorate is fabricating components of the munitions they use raw stock that is as close to final shape as possible to conserve waste material. In order to properly characterize the materials that end up in a product they have to simply test similar geometry in order the get accurate results.</a:t>
            </a:r>
          </a:p>
        </p:txBody>
      </p:sp>
      <p:sp>
        <p:nvSpPr>
          <p:cNvPr id="4" name="Slide Number Placeholder 3"/>
          <p:cNvSpPr>
            <a:spLocks noGrp="1"/>
          </p:cNvSpPr>
          <p:nvPr>
            <p:ph type="sldNum" sz="quarter" idx="10"/>
          </p:nvPr>
        </p:nvSpPr>
        <p:spPr/>
        <p:txBody>
          <a:bodyPr/>
          <a:lstStyle/>
          <a:p>
            <a:fld id="{7B777424-8721-4D1D-A2F7-0AE78C196BB8}" type="slidenum">
              <a:rPr lang="en-US" smtClean="0"/>
              <a:t>3</a:t>
            </a:fld>
            <a:endParaRPr lang="en-US"/>
          </a:p>
        </p:txBody>
      </p:sp>
    </p:spTree>
    <p:extLst>
      <p:ext uri="{BB962C8B-B14F-4D97-AF65-F5344CB8AC3E}">
        <p14:creationId xmlns:p14="http://schemas.microsoft.com/office/powerpoint/2010/main" val="266131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77424-8721-4D1D-A2F7-0AE78C196BB8}" type="slidenum">
              <a:rPr lang="en-US" smtClean="0"/>
              <a:t>14</a:t>
            </a:fld>
            <a:endParaRPr lang="en-US"/>
          </a:p>
        </p:txBody>
      </p:sp>
    </p:spTree>
    <p:extLst>
      <p:ext uri="{BB962C8B-B14F-4D97-AF65-F5344CB8AC3E}">
        <p14:creationId xmlns:p14="http://schemas.microsoft.com/office/powerpoint/2010/main" val="112044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Completion of initial design sketches- Preliminary calculations- Design selection for full CAD build- Full CAD build</a:t>
            </a:r>
          </a:p>
          <a:p>
            <a:endParaRPr lang="en-US" dirty="0"/>
          </a:p>
        </p:txBody>
      </p:sp>
      <p:sp>
        <p:nvSpPr>
          <p:cNvPr id="4" name="Slide Number Placeholder 3"/>
          <p:cNvSpPr>
            <a:spLocks noGrp="1"/>
          </p:cNvSpPr>
          <p:nvPr>
            <p:ph type="sldNum" sz="quarter" idx="10"/>
          </p:nvPr>
        </p:nvSpPr>
        <p:spPr/>
        <p:txBody>
          <a:bodyPr/>
          <a:lstStyle/>
          <a:p>
            <a:fld id="{7B777424-8721-4D1D-A2F7-0AE78C196BB8}" type="slidenum">
              <a:rPr lang="en-US" smtClean="0"/>
              <a:t>15</a:t>
            </a:fld>
            <a:endParaRPr lang="en-US"/>
          </a:p>
        </p:txBody>
      </p:sp>
    </p:spTree>
    <p:extLst>
      <p:ext uri="{BB962C8B-B14F-4D97-AF65-F5344CB8AC3E}">
        <p14:creationId xmlns:p14="http://schemas.microsoft.com/office/powerpoint/2010/main" val="1552603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latin typeface="Century Gothic" panose="020B0502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baseline="0">
                <a:ln>
                  <a:noFill/>
                </a:ln>
                <a:solidFill>
                  <a:schemeClr val="tx2"/>
                </a:solidFill>
                <a:effectLst/>
                <a:latin typeface="+mj-lt"/>
                <a:ea typeface="+mj-ea"/>
                <a:cs typeface="+mj-cs"/>
              </a:defRPr>
            </a:lvl1pPr>
          </a:lstStyle>
          <a:p>
            <a:endParaRPr kumimoji="0" lang="en-US" dirty="0"/>
          </a:p>
        </p:txBody>
      </p:sp>
      <p:cxnSp>
        <p:nvCxnSpPr>
          <p:cNvPr id="5" name="Straight Connector 4"/>
          <p:cNvCxnSpPr/>
          <p:nvPr/>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8034057" y="6477000"/>
            <a:ext cx="652743" cy="246221"/>
          </a:xfrm>
          <a:prstGeom prst="rect">
            <a:avLst/>
          </a:prstGeom>
        </p:spPr>
        <p:txBody>
          <a:bodyPr wrap="none">
            <a:spAutoFit/>
          </a:bodyPr>
          <a:lstStyle/>
          <a:p>
            <a:fld id="{69806F30-D269-40B8-863D-0A39243450B8}" type="datetimeFigureOut">
              <a:rPr lang="en-US" sz="1000" smtClean="0"/>
              <a:pPr/>
              <a:t>10/15/2014</a:t>
            </a:fld>
            <a:endParaRPr lang="en-US" sz="1000" dirty="0"/>
          </a:p>
        </p:txBody>
      </p:sp>
      <p:sp>
        <p:nvSpPr>
          <p:cNvPr id="2" name="TextBox 1"/>
          <p:cNvSpPr txBox="1"/>
          <p:nvPr userDrawn="1"/>
        </p:nvSpPr>
        <p:spPr>
          <a:xfrm>
            <a:off x="3011424" y="6415444"/>
            <a:ext cx="2895600" cy="369332"/>
          </a:xfrm>
          <a:prstGeom prst="rect">
            <a:avLst/>
          </a:prstGeom>
          <a:noFill/>
          <a:ln>
            <a:noFill/>
          </a:ln>
        </p:spPr>
        <p:txBody>
          <a:bodyPr wrap="square" rtlCol="0">
            <a:spAutoFit/>
          </a:bodyPr>
          <a:lstStyle/>
          <a:p>
            <a:pPr algn="ctr"/>
            <a:r>
              <a:rPr lang="en-US" dirty="0" smtClean="0"/>
              <a:t>Group 13</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167" t="4074" r="25834" b="8518"/>
          <a:stretch/>
        </p:blipFill>
        <p:spPr>
          <a:xfrm>
            <a:off x="1828800" y="6344780"/>
            <a:ext cx="762000" cy="531257"/>
          </a:xfrm>
          <a:prstGeom prst="rect">
            <a:avLst/>
          </a:prstGeom>
        </p:spPr>
      </p:pic>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667000" y="6356352"/>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667000" y="6356352"/>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8912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Rectangle 6"/>
          <p:cNvSpPr/>
          <p:nvPr userDrawn="1"/>
        </p:nvSpPr>
        <p:spPr>
          <a:xfrm>
            <a:off x="8034057" y="6477000"/>
            <a:ext cx="652743" cy="246221"/>
          </a:xfrm>
          <a:prstGeom prst="rect">
            <a:avLst/>
          </a:prstGeom>
        </p:spPr>
        <p:txBody>
          <a:bodyPr wrap="none">
            <a:spAutoFit/>
          </a:bodyPr>
          <a:lstStyle/>
          <a:p>
            <a:fld id="{69806F30-D269-40B8-863D-0A39243450B8}" type="datetimeFigureOut">
              <a:rPr lang="en-US" sz="1000" smtClean="0"/>
              <a:pPr/>
              <a:t>10/15/2014</a:t>
            </a:fld>
            <a:endParaRPr lang="en-US" sz="1000" dirty="0"/>
          </a:p>
        </p:txBody>
      </p:sp>
      <p:sp>
        <p:nvSpPr>
          <p:cNvPr id="6" name="Title 5"/>
          <p:cNvSpPr>
            <a:spLocks noGrp="1"/>
          </p:cNvSpPr>
          <p:nvPr>
            <p:ph type="title"/>
          </p:nvPr>
        </p:nvSpPr>
        <p:spPr>
          <a:xfrm>
            <a:off x="457200" y="381000"/>
            <a:ext cx="8229600" cy="1143000"/>
          </a:xfrm>
        </p:spPr>
        <p:txBody>
          <a:bodyPr/>
          <a:lstStyle/>
          <a:p>
            <a:r>
              <a:rPr lang="en-US" dirty="0" smtClean="0"/>
              <a:t>Click to edit Master title style</a:t>
            </a:r>
            <a:endParaRPr lang="en-US" dirty="0"/>
          </a:p>
        </p:txBody>
      </p:sp>
      <p:sp>
        <p:nvSpPr>
          <p:cNvPr id="11" name="Footer Placeholder 4"/>
          <p:cNvSpPr txBox="1">
            <a:spLocks/>
          </p:cNvSpPr>
          <p:nvPr userDrawn="1"/>
        </p:nvSpPr>
        <p:spPr>
          <a:xfrm>
            <a:off x="3124200" y="6340476"/>
            <a:ext cx="4800600" cy="517524"/>
          </a:xfrm>
          <a:prstGeom prst="rect">
            <a:avLst/>
          </a:prstGeom>
        </p:spPr>
        <p:txBody>
          <a:bodyPr/>
          <a:lstStyle>
            <a:defPPr>
              <a:defRPr lang="en-US"/>
            </a:defPPr>
            <a:lvl1pPr marL="0" algn="l" defTabSz="914400" rtl="0" eaLnBrk="1" latinLnBrk="0" hangingPunct="1">
              <a:lnSpc>
                <a:spcPct val="150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1300" dirty="0" smtClean="0"/>
              <a:t>Group 13			Speaking:</a:t>
            </a:r>
            <a:r>
              <a:rPr lang="en-US" sz="1300" baseline="0" dirty="0" smtClean="0"/>
              <a:t> </a:t>
            </a:r>
            <a:endParaRPr lang="en-US" sz="1300" dirty="0" smtClean="0"/>
          </a:p>
          <a:p>
            <a:pPr>
              <a:lnSpc>
                <a:spcPct val="100000"/>
              </a:lnSpc>
            </a:pPr>
            <a:fld id="{D51C6770-2F6D-436E-9AB1-4379BFE3E210}" type="slidenum">
              <a:rPr lang="en-US" sz="1300" smtClean="0"/>
              <a:pPr>
                <a:lnSpc>
                  <a:spcPct val="100000"/>
                </a:lnSpc>
              </a:pPr>
              <a:t>‹#›</a:t>
            </a:fld>
            <a:r>
              <a:rPr lang="en-US" sz="1300" dirty="0" smtClean="0"/>
              <a:t> of 16			Midterm Presentation I</a:t>
            </a:r>
          </a:p>
          <a:p>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167" t="4074" r="25834" b="8518"/>
          <a:stretch/>
        </p:blipFill>
        <p:spPr>
          <a:xfrm>
            <a:off x="2362200" y="6341257"/>
            <a:ext cx="762000" cy="531257"/>
          </a:xfrm>
          <a:prstGeom prst="rect">
            <a:avLst/>
          </a:prstGeom>
        </p:spPr>
      </p:pic>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667000" y="6356352"/>
            <a:ext cx="3352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76400"/>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457200" y="1661160"/>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 name="Title 1"/>
          <p:cNvSpPr>
            <a:spLocks noGrp="1"/>
          </p:cNvSpPr>
          <p:nvPr>
            <p:ph type="title"/>
          </p:nvPr>
        </p:nvSpPr>
        <p:spPr>
          <a:xfrm>
            <a:off x="457200" y="381000"/>
            <a:ext cx="8229600" cy="1143000"/>
          </a:xfrm>
        </p:spPr>
        <p:txBody>
          <a:bodyPr/>
          <a:lstStyle/>
          <a:p>
            <a:r>
              <a:rPr kumimoji="0" lang="en-US" dirty="0" smtClean="0"/>
              <a:t>Click to edit Master title style</a:t>
            </a:r>
            <a:endParaRPr kumimoji="0" lang="en-US" dirty="0"/>
          </a:p>
        </p:txBody>
      </p:sp>
      <p:sp>
        <p:nvSpPr>
          <p:cNvPr id="9" name="Footer Placeholder 4"/>
          <p:cNvSpPr txBox="1">
            <a:spLocks/>
          </p:cNvSpPr>
          <p:nvPr userDrawn="1"/>
        </p:nvSpPr>
        <p:spPr>
          <a:xfrm>
            <a:off x="3124200" y="6340476"/>
            <a:ext cx="4800600" cy="517524"/>
          </a:xfrm>
          <a:prstGeom prst="rect">
            <a:avLst/>
          </a:prstGeom>
        </p:spPr>
        <p:txBody>
          <a:bodyPr/>
          <a:lstStyle>
            <a:defPPr>
              <a:defRPr lang="en-US"/>
            </a:defPPr>
            <a:lvl1pPr marL="0" algn="l" defTabSz="914400" rtl="0" eaLnBrk="1" latinLnBrk="0" hangingPunct="1">
              <a:lnSpc>
                <a:spcPct val="150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1300" dirty="0" smtClean="0"/>
              <a:t>Group 13			Speaking:</a:t>
            </a:r>
            <a:r>
              <a:rPr lang="en-US" sz="1300" baseline="0" dirty="0" smtClean="0"/>
              <a:t> </a:t>
            </a:r>
            <a:endParaRPr lang="en-US" sz="1300" dirty="0" smtClean="0"/>
          </a:p>
          <a:p>
            <a:pPr>
              <a:lnSpc>
                <a:spcPct val="100000"/>
              </a:lnSpc>
            </a:pPr>
            <a:fld id="{D51C6770-2F6D-436E-9AB1-4379BFE3E210}" type="slidenum">
              <a:rPr lang="en-US" sz="1300" smtClean="0"/>
              <a:pPr>
                <a:lnSpc>
                  <a:spcPct val="100000"/>
                </a:lnSpc>
              </a:pPr>
              <a:t>‹#›</a:t>
            </a:fld>
            <a:r>
              <a:rPr lang="en-US" sz="1300" dirty="0" smtClean="0"/>
              <a:t> of 16			Midterm Presentation I</a:t>
            </a:r>
          </a:p>
          <a:p>
            <a:endParaRPr lang="en-US" dirty="0"/>
          </a:p>
        </p:txBody>
      </p:sp>
      <p:sp>
        <p:nvSpPr>
          <p:cNvPr id="10" name="Rectangle 9"/>
          <p:cNvSpPr/>
          <p:nvPr userDrawn="1"/>
        </p:nvSpPr>
        <p:spPr>
          <a:xfrm>
            <a:off x="8034057" y="6477000"/>
            <a:ext cx="652743" cy="246221"/>
          </a:xfrm>
          <a:prstGeom prst="rect">
            <a:avLst/>
          </a:prstGeom>
        </p:spPr>
        <p:txBody>
          <a:bodyPr wrap="none">
            <a:spAutoFit/>
          </a:bodyPr>
          <a:lstStyle/>
          <a:p>
            <a:fld id="{69806F30-D269-40B8-863D-0A39243450B8}" type="datetimeFigureOut">
              <a:rPr lang="en-US" sz="1000" smtClean="0"/>
              <a:pPr/>
              <a:t>10/15/2014</a:t>
            </a:fld>
            <a:endParaRPr lang="en-US" sz="1000"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4167" t="4074" r="25834" b="8518"/>
          <a:stretch/>
        </p:blipFill>
        <p:spPr>
          <a:xfrm>
            <a:off x="2362200" y="6341257"/>
            <a:ext cx="762000" cy="531257"/>
          </a:xfrm>
          <a:prstGeom prst="rect">
            <a:avLst/>
          </a:prstGeom>
        </p:spPr>
      </p:pic>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553200" y="6356352"/>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2667000" y="6356352"/>
            <a:ext cx="3352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553200" y="6356352"/>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2667000" y="6356352"/>
            <a:ext cx="3352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2667000" y="6356352"/>
            <a:ext cx="3352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553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667000" y="6356352"/>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5" name="Date Placeholder 4"/>
          <p:cNvSpPr>
            <a:spLocks noGrp="1"/>
          </p:cNvSpPr>
          <p:nvPr>
            <p:ph type="dt" sz="half" idx="10"/>
          </p:nvPr>
        </p:nvSpPr>
        <p:spPr>
          <a:xfrm>
            <a:off x="6553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667000" y="6356352"/>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7200" y="6356352"/>
            <a:ext cx="609600" cy="365125"/>
          </a:xfrm>
          <a:prstGeom prst="rect">
            <a:avLst/>
          </a:prstGeom>
        </p:spPr>
        <p:txBody>
          <a:bodyPr/>
          <a:lstStyle/>
          <a:p>
            <a:fld id="{56E8D86D-26BC-4FB4-B032-7168DB684F87}" type="slidenum">
              <a:rPr lang="en-US" smtClean="0"/>
              <a:t>‹#›</a:t>
            </a:fld>
            <a:endParaRPr lang="en-US"/>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1771" y="-7144"/>
            <a:ext cx="9180548"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pic>
        <p:nvPicPr>
          <p:cNvPr id="15" name="Picture 2"/>
          <p:cNvPicPr>
            <a:picLocks noChangeAspect="1" noChangeArrowheads="1"/>
          </p:cNvPicPr>
          <p:nvPr userDrawn="1"/>
        </p:nvPicPr>
        <p:blipFill>
          <a:blip r:embed="rId13">
            <a:extLst>
              <a:ext uri="{BEBA8EAE-BF5A-486C-A8C5-ECC9F3942E4B}">
                <a14:imgProps xmlns:a14="http://schemas.microsoft.com/office/drawing/2010/main">
                  <a14:imgLayer r:embed="rId14">
                    <a14:imgEffect>
                      <a14:backgroundRemoval t="10000" b="90000" l="10000" r="90000"/>
                    </a14:imgEffect>
                    <a14:imgEffect>
                      <a14:artisticGlowEdges/>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595337" y="-152400"/>
            <a:ext cx="872263" cy="872263"/>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pic>
        <p:nvPicPr>
          <p:cNvPr id="16" name="Picture 2" descr="http://video.eng.fsu.edu/coeize_images/footer_seals.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334125"/>
            <a:ext cx="1819275" cy="5238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userDrawn="1"/>
        </p:nvGrpSpPr>
        <p:grpSpPr>
          <a:xfrm>
            <a:off x="0" y="6324588"/>
            <a:ext cx="9144000" cy="547931"/>
            <a:chOff x="-3028182" y="5724945"/>
            <a:chExt cx="15220182" cy="689624"/>
          </a:xfrm>
        </p:grpSpPr>
        <p:sp>
          <p:nvSpPr>
            <p:cNvPr id="19" name="Rectangle 18"/>
            <p:cNvSpPr/>
            <p:nvPr/>
          </p:nvSpPr>
          <p:spPr>
            <a:xfrm>
              <a:off x="3048" y="5724963"/>
              <a:ext cx="12188952" cy="689606"/>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0" name="Straight Connector 19"/>
            <p:cNvCxnSpPr/>
            <p:nvPr userDrawn="1"/>
          </p:nvCxnSpPr>
          <p:spPr>
            <a:xfrm flipV="1">
              <a:off x="-3028182" y="5724945"/>
              <a:ext cx="15220182" cy="1211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userDrawn="1"/>
        </p:nvSpPr>
        <p:spPr>
          <a:xfrm>
            <a:off x="1819275" y="6343733"/>
            <a:ext cx="161594" cy="52878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8" name="Picture 17" descr="AFRL Shield plus USAF Wings"/>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971675" y="6341257"/>
            <a:ext cx="466725" cy="53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FRL Shield plus USAF Wings"/>
          <p:cNvPicPr/>
          <p:nvPr/>
        </p:nvPicPr>
        <p:blipFill>
          <a:blip r:embed="rId2">
            <a:extLst>
              <a:ext uri="{28A0092B-C50C-407E-A947-70E740481C1C}">
                <a14:useLocalDpi xmlns:a14="http://schemas.microsoft.com/office/drawing/2010/main" val="0"/>
              </a:ext>
            </a:extLst>
          </a:blip>
          <a:srcRect/>
          <a:stretch>
            <a:fillRect/>
          </a:stretch>
        </p:blipFill>
        <p:spPr bwMode="auto">
          <a:xfrm>
            <a:off x="3436705" y="1409700"/>
            <a:ext cx="227058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971550" y="3886200"/>
            <a:ext cx="7200900" cy="2209800"/>
          </a:xfrm>
        </p:spPr>
        <p:txBody>
          <a:bodyPr>
            <a:noAutofit/>
          </a:bodyPr>
          <a:lstStyle/>
          <a:p>
            <a:pPr algn="ctr">
              <a:lnSpc>
                <a:spcPct val="150000"/>
              </a:lnSpc>
            </a:pPr>
            <a:r>
              <a:rPr lang="en-US" sz="1800" dirty="0"/>
              <a:t>Midterm Presentation I</a:t>
            </a:r>
          </a:p>
          <a:p>
            <a:pPr algn="l">
              <a:lnSpc>
                <a:spcPct val="150000"/>
              </a:lnSpc>
            </a:pPr>
            <a:r>
              <a:rPr lang="en-US" sz="1800" dirty="0" smtClean="0"/>
              <a:t>By</a:t>
            </a:r>
            <a:r>
              <a:rPr lang="en-US" sz="1800" dirty="0"/>
              <a:t>: Brendan Keane, Logan </a:t>
            </a:r>
            <a:r>
              <a:rPr lang="en-US" sz="1800" dirty="0" smtClean="0"/>
              <a:t>M</a:t>
            </a:r>
            <a:r>
              <a:rPr lang="en-US" sz="1800" baseline="30000" dirty="0" smtClean="0"/>
              <a:t>c</a:t>
            </a:r>
            <a:r>
              <a:rPr lang="en-US" sz="1800" dirty="0" smtClean="0"/>
              <a:t>Call, Reggie </a:t>
            </a:r>
            <a:r>
              <a:rPr lang="en-US" sz="1800" dirty="0"/>
              <a:t>Scott, Mark Swain</a:t>
            </a:r>
          </a:p>
          <a:p>
            <a:pPr algn="l">
              <a:lnSpc>
                <a:spcPct val="150000"/>
              </a:lnSpc>
            </a:pPr>
            <a:r>
              <a:rPr lang="en-US" sz="1800" dirty="0" smtClean="0"/>
              <a:t>Instructors</a:t>
            </a:r>
            <a:r>
              <a:rPr lang="en-US" sz="1800" dirty="0"/>
              <a:t>: Dr. Scott </a:t>
            </a:r>
            <a:r>
              <a:rPr lang="en-US" sz="1800" dirty="0" err="1"/>
              <a:t>Helzer</a:t>
            </a:r>
            <a:r>
              <a:rPr lang="en-US" sz="1800" dirty="0"/>
              <a:t> </a:t>
            </a:r>
            <a:r>
              <a:rPr lang="en-US" sz="1800" dirty="0" smtClean="0"/>
              <a:t>and </a:t>
            </a:r>
            <a:r>
              <a:rPr lang="en-US" sz="1800" dirty="0"/>
              <a:t>Dr. Nikhil Gupta</a:t>
            </a:r>
          </a:p>
          <a:p>
            <a:pPr algn="l">
              <a:lnSpc>
                <a:spcPct val="150000"/>
              </a:lnSpc>
            </a:pPr>
            <a:r>
              <a:rPr lang="en-US" sz="1800" dirty="0" smtClean="0"/>
              <a:t>Sponsor</a:t>
            </a:r>
            <a:r>
              <a:rPr lang="en-US" sz="1800" dirty="0"/>
              <a:t>: Mr. Philip </a:t>
            </a:r>
            <a:r>
              <a:rPr lang="en-US" sz="1800" dirty="0" err="1" smtClean="0"/>
              <a:t>Flater</a:t>
            </a:r>
            <a:r>
              <a:rPr lang="en-US" sz="1800" dirty="0" smtClean="0"/>
              <a:t> (Munitions Directorate Eglin AFB)	    Advisor</a:t>
            </a:r>
            <a:r>
              <a:rPr lang="en-US" sz="1800" dirty="0"/>
              <a:t>: Dr. Simone </a:t>
            </a:r>
            <a:r>
              <a:rPr lang="en-US" sz="1800" dirty="0" err="1"/>
              <a:t>Hruda</a:t>
            </a:r>
            <a:endParaRPr lang="en-US" sz="1800" dirty="0"/>
          </a:p>
        </p:txBody>
      </p:sp>
      <p:sp>
        <p:nvSpPr>
          <p:cNvPr id="2" name="Title 1"/>
          <p:cNvSpPr>
            <a:spLocks noGrp="1"/>
          </p:cNvSpPr>
          <p:nvPr>
            <p:ph type="ctrTitle"/>
          </p:nvPr>
        </p:nvSpPr>
        <p:spPr>
          <a:xfrm>
            <a:off x="457200" y="762000"/>
            <a:ext cx="8229600" cy="838200"/>
          </a:xfrm>
        </p:spPr>
        <p:txBody>
          <a:bodyPr>
            <a:normAutofit/>
          </a:bodyPr>
          <a:lstStyle/>
          <a:p>
            <a:pPr algn="ctr"/>
            <a:r>
              <a:rPr lang="en-US" sz="5400" b="0" dirty="0"/>
              <a:t>Tabletop </a:t>
            </a:r>
            <a:r>
              <a:rPr lang="en-US" sz="5400" b="0" dirty="0" smtClean="0"/>
              <a:t>Torsion Device</a:t>
            </a:r>
            <a:endParaRPr lang="en-US" sz="5400" dirty="0"/>
          </a:p>
        </p:txBody>
      </p:sp>
    </p:spTree>
    <p:extLst>
      <p:ext uri="{BB962C8B-B14F-4D97-AF65-F5344CB8AC3E}">
        <p14:creationId xmlns:p14="http://schemas.microsoft.com/office/powerpoint/2010/main" val="128014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5105400" y="1148688"/>
            <a:ext cx="3476625" cy="1983874"/>
          </a:xfrm>
          <a:prstGeom prst="rect">
            <a:avLst/>
          </a:prstGeom>
        </p:spPr>
      </p:pic>
      <p:sp>
        <p:nvSpPr>
          <p:cNvPr id="2" name="Content Placeholder 1"/>
          <p:cNvSpPr>
            <a:spLocks noGrp="1"/>
          </p:cNvSpPr>
          <p:nvPr>
            <p:ph idx="1"/>
          </p:nvPr>
        </p:nvSpPr>
        <p:spPr>
          <a:xfrm>
            <a:off x="457200" y="1935480"/>
            <a:ext cx="7543800" cy="1244640"/>
          </a:xfrm>
        </p:spPr>
        <p:txBody>
          <a:bodyPr/>
          <a:lstStyle/>
          <a:p>
            <a:r>
              <a:rPr lang="en-US" dirty="0" smtClean="0"/>
              <a:t>Self-centering</a:t>
            </a:r>
          </a:p>
          <a:p>
            <a:r>
              <a:rPr lang="en-US" dirty="0" smtClean="0"/>
              <a:t>How to prevent slip?</a:t>
            </a:r>
            <a:endParaRPr lang="en-US" dirty="0"/>
          </a:p>
        </p:txBody>
      </p:sp>
      <p:sp>
        <p:nvSpPr>
          <p:cNvPr id="3" name="Title 2"/>
          <p:cNvSpPr>
            <a:spLocks noGrp="1"/>
          </p:cNvSpPr>
          <p:nvPr>
            <p:ph type="title"/>
          </p:nvPr>
        </p:nvSpPr>
        <p:spPr/>
        <p:txBody>
          <a:bodyPr/>
          <a:lstStyle/>
          <a:p>
            <a:r>
              <a:rPr lang="en-US" dirty="0" smtClean="0"/>
              <a:t>Load Application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7212" y="3132564"/>
            <a:ext cx="4223166" cy="217278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10" y="3132564"/>
            <a:ext cx="3600146" cy="2172788"/>
          </a:xfrm>
          <a:prstGeom prst="rect">
            <a:avLst/>
          </a:prstGeom>
        </p:spPr>
      </p:pic>
      <p:sp>
        <p:nvSpPr>
          <p:cNvPr id="6" name="TextBox 5"/>
          <p:cNvSpPr txBox="1"/>
          <p:nvPr/>
        </p:nvSpPr>
        <p:spPr>
          <a:xfrm>
            <a:off x="646610" y="5257800"/>
            <a:ext cx="3775464" cy="461665"/>
          </a:xfrm>
          <a:prstGeom prst="rect">
            <a:avLst/>
          </a:prstGeom>
          <a:noFill/>
          <a:ln>
            <a:noFill/>
          </a:ln>
        </p:spPr>
        <p:txBody>
          <a:bodyPr wrap="square" rtlCol="0">
            <a:spAutoFit/>
          </a:bodyPr>
          <a:lstStyle/>
          <a:p>
            <a:r>
              <a:rPr lang="en-US" sz="1200" dirty="0" smtClean="0"/>
              <a:t>Figure 9.1: This figure represents a self- centering vise that could be used to hold the free end.</a:t>
            </a:r>
          </a:p>
        </p:txBody>
      </p:sp>
      <p:sp>
        <p:nvSpPr>
          <p:cNvPr id="7" name="Rectangle 6"/>
          <p:cNvSpPr/>
          <p:nvPr/>
        </p:nvSpPr>
        <p:spPr>
          <a:xfrm>
            <a:off x="4422074" y="5257798"/>
            <a:ext cx="4038304" cy="461665"/>
          </a:xfrm>
          <a:prstGeom prst="rect">
            <a:avLst/>
          </a:prstGeom>
        </p:spPr>
        <p:txBody>
          <a:bodyPr wrap="square">
            <a:spAutoFit/>
          </a:bodyPr>
          <a:lstStyle/>
          <a:p>
            <a:r>
              <a:rPr lang="en-US" sz="1200" dirty="0"/>
              <a:t>Figure </a:t>
            </a:r>
            <a:r>
              <a:rPr lang="en-US" sz="1200" dirty="0" smtClean="0"/>
              <a:t>9.2:  A cad rendering of a self-centering 3-jaw chuck commonly used on lathes.</a:t>
            </a:r>
            <a:endParaRPr lang="en-US" sz="1200" dirty="0"/>
          </a:p>
        </p:txBody>
      </p:sp>
      <p:sp>
        <p:nvSpPr>
          <p:cNvPr id="9" name="TextBox 8"/>
          <p:cNvSpPr txBox="1"/>
          <p:nvPr/>
        </p:nvSpPr>
        <p:spPr>
          <a:xfrm>
            <a:off x="6629400" y="6352401"/>
            <a:ext cx="1219200" cy="276999"/>
          </a:xfrm>
          <a:prstGeom prst="rect">
            <a:avLst/>
          </a:prstGeom>
          <a:noFill/>
          <a:ln>
            <a:noFill/>
          </a:ln>
        </p:spPr>
        <p:txBody>
          <a:bodyPr wrap="square" rtlCol="0">
            <a:spAutoFit/>
          </a:bodyPr>
          <a:lstStyle/>
          <a:p>
            <a:r>
              <a:rPr lang="en-US" sz="1200" dirty="0" smtClean="0"/>
              <a:t>Mark Swain</a:t>
            </a:r>
          </a:p>
        </p:txBody>
      </p:sp>
    </p:spTree>
    <p:extLst>
      <p:ext uri="{BB962C8B-B14F-4D97-AF65-F5344CB8AC3E}">
        <p14:creationId xmlns:p14="http://schemas.microsoft.com/office/powerpoint/2010/main" val="170964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2000" dirty="0" smtClean="0"/>
              <a:t>DIC (Digital Image Correlation)</a:t>
            </a:r>
            <a:endParaRPr lang="en-US" sz="2000" dirty="0"/>
          </a:p>
          <a:p>
            <a:pPr marL="393192" lvl="1" indent="0">
              <a:buNone/>
            </a:pPr>
            <a:endParaRPr lang="en-US" dirty="0"/>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041" y="2133600"/>
            <a:ext cx="2620759" cy="3647550"/>
          </a:xfrm>
          <a:prstGeom prst="rect">
            <a:avLst/>
          </a:prstGeom>
          <a:ln w="12700">
            <a:noFill/>
          </a:ln>
        </p:spPr>
      </p:pic>
      <p:sp>
        <p:nvSpPr>
          <p:cNvPr id="12" name="Content Placeholder 11"/>
          <p:cNvSpPr>
            <a:spLocks noGrp="1"/>
          </p:cNvSpPr>
          <p:nvPr>
            <p:ph sz="half" idx="2"/>
          </p:nvPr>
        </p:nvSpPr>
        <p:spPr/>
        <p:txBody>
          <a:bodyPr/>
          <a:lstStyle/>
          <a:p>
            <a:r>
              <a:rPr lang="en-US" sz="2000" dirty="0"/>
              <a:t>Strain </a:t>
            </a:r>
            <a:r>
              <a:rPr lang="en-US" sz="2000" dirty="0" smtClean="0"/>
              <a:t>Gauges (Strain Rosette)</a:t>
            </a:r>
            <a:endParaRPr lang="en-US" sz="2000" dirty="0"/>
          </a:p>
          <a:p>
            <a:endParaRPr lang="en-US" dirty="0"/>
          </a:p>
        </p:txBody>
      </p:sp>
      <p:sp>
        <p:nvSpPr>
          <p:cNvPr id="3" name="Title 2"/>
          <p:cNvSpPr>
            <a:spLocks noGrp="1"/>
          </p:cNvSpPr>
          <p:nvPr>
            <p:ph type="title"/>
          </p:nvPr>
        </p:nvSpPr>
        <p:spPr>
          <a:xfrm>
            <a:off x="457200" y="381000"/>
            <a:ext cx="8229600" cy="1143000"/>
          </a:xfrm>
        </p:spPr>
        <p:txBody>
          <a:bodyPr/>
          <a:lstStyle/>
          <a:p>
            <a:r>
              <a:rPr lang="en-US" dirty="0" smtClean="0"/>
              <a:t>Load Measurement</a:t>
            </a:r>
            <a:endParaRPr lang="en-US" dirty="0"/>
          </a:p>
        </p:txBody>
      </p:sp>
      <p:sp>
        <p:nvSpPr>
          <p:cNvPr id="5" name="Rectangle 4"/>
          <p:cNvSpPr/>
          <p:nvPr/>
        </p:nvSpPr>
        <p:spPr>
          <a:xfrm>
            <a:off x="4650898" y="6109156"/>
            <a:ext cx="4493102" cy="215444"/>
          </a:xfrm>
          <a:prstGeom prst="rect">
            <a:avLst/>
          </a:prstGeom>
        </p:spPr>
        <p:txBody>
          <a:bodyPr wrap="square">
            <a:spAutoFit/>
          </a:bodyPr>
          <a:lstStyle/>
          <a:p>
            <a:r>
              <a:rPr lang="en-US" sz="800" dirty="0"/>
              <a:t>“DISTRIBUTION A: </a:t>
            </a:r>
            <a:r>
              <a:rPr lang="en-US" sz="800" dirty="0" smtClean="0"/>
              <a:t>Approved </a:t>
            </a:r>
            <a:r>
              <a:rPr lang="en-US" sz="800" dirty="0"/>
              <a:t>for public release, distribution unlimited</a:t>
            </a:r>
            <a:r>
              <a:rPr lang="en-US" sz="800" dirty="0" smtClean="0"/>
              <a:t>. </a:t>
            </a:r>
            <a:r>
              <a:rPr lang="en-US" sz="800" dirty="0"/>
              <a:t>(96ABW-2014-1649)”</a:t>
            </a:r>
          </a:p>
        </p:txBody>
      </p:sp>
      <p:sp>
        <p:nvSpPr>
          <p:cNvPr id="7" name="TextBox 6"/>
          <p:cNvSpPr txBox="1"/>
          <p:nvPr/>
        </p:nvSpPr>
        <p:spPr>
          <a:xfrm>
            <a:off x="732041" y="5767030"/>
            <a:ext cx="3202033" cy="523220"/>
          </a:xfrm>
          <a:prstGeom prst="rect">
            <a:avLst/>
          </a:prstGeom>
          <a:noFill/>
          <a:ln>
            <a:noFill/>
          </a:ln>
        </p:spPr>
        <p:txBody>
          <a:bodyPr wrap="square" rtlCol="0">
            <a:spAutoFit/>
          </a:bodyPr>
          <a:lstStyle/>
          <a:p>
            <a:r>
              <a:rPr lang="en-US" sz="1400" dirty="0" smtClean="0"/>
              <a:t>Figure 10.1: Example DIC use in torsion sample</a:t>
            </a:r>
          </a:p>
        </p:txBody>
      </p:sp>
      <p:pic>
        <p:nvPicPr>
          <p:cNvPr id="20" name="Picture 19"/>
          <p:cNvPicPr>
            <a:picLocks noChangeAspect="1"/>
          </p:cNvPicPr>
          <p:nvPr/>
        </p:nvPicPr>
        <p:blipFill>
          <a:blip r:embed="rId3"/>
          <a:stretch>
            <a:fillRect/>
          </a:stretch>
        </p:blipFill>
        <p:spPr>
          <a:xfrm>
            <a:off x="4497977" y="2274358"/>
            <a:ext cx="4191000" cy="2391519"/>
          </a:xfrm>
          <a:prstGeom prst="rect">
            <a:avLst/>
          </a:prstGeom>
        </p:spPr>
      </p:pic>
      <p:sp>
        <p:nvSpPr>
          <p:cNvPr id="13" name="Rectangle 12"/>
          <p:cNvSpPr/>
          <p:nvPr/>
        </p:nvSpPr>
        <p:spPr>
          <a:xfrm>
            <a:off x="4705350" y="4664388"/>
            <a:ext cx="3981450" cy="307777"/>
          </a:xfrm>
          <a:prstGeom prst="rect">
            <a:avLst/>
          </a:prstGeom>
        </p:spPr>
        <p:txBody>
          <a:bodyPr wrap="square">
            <a:spAutoFit/>
          </a:bodyPr>
          <a:lstStyle/>
          <a:p>
            <a:r>
              <a:rPr lang="en-US" sz="1400" dirty="0"/>
              <a:t>Figure </a:t>
            </a:r>
            <a:r>
              <a:rPr lang="en-US" sz="1400" dirty="0" smtClean="0"/>
              <a:t>10.2: Possible placement of strain gauges </a:t>
            </a:r>
            <a:endParaRPr lang="en-US" sz="1400" dirty="0"/>
          </a:p>
        </p:txBody>
      </p:sp>
      <p:sp>
        <p:nvSpPr>
          <p:cNvPr id="21" name="TextBox 20"/>
          <p:cNvSpPr txBox="1"/>
          <p:nvPr/>
        </p:nvSpPr>
        <p:spPr>
          <a:xfrm>
            <a:off x="6629400" y="6352401"/>
            <a:ext cx="1219200" cy="276999"/>
          </a:xfrm>
          <a:prstGeom prst="rect">
            <a:avLst/>
          </a:prstGeom>
          <a:noFill/>
          <a:ln>
            <a:noFill/>
          </a:ln>
        </p:spPr>
        <p:txBody>
          <a:bodyPr wrap="square" rtlCol="0">
            <a:spAutoFit/>
          </a:bodyPr>
          <a:lstStyle/>
          <a:p>
            <a:r>
              <a:rPr lang="en-US" sz="1200" dirty="0" smtClean="0"/>
              <a:t>Mark Swain</a:t>
            </a:r>
          </a:p>
        </p:txBody>
      </p:sp>
    </p:spTree>
    <p:extLst>
      <p:ext uri="{BB962C8B-B14F-4D97-AF65-F5344CB8AC3E}">
        <p14:creationId xmlns:p14="http://schemas.microsoft.com/office/powerpoint/2010/main" val="259493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Linear guide system</a:t>
            </a:r>
          </a:p>
          <a:p>
            <a:r>
              <a:rPr lang="en-US" dirty="0" smtClean="0"/>
              <a:t>1DoF (Axial)</a:t>
            </a:r>
          </a:p>
          <a:p>
            <a:r>
              <a:rPr lang="en-US" dirty="0" smtClean="0"/>
              <a:t>Bearings</a:t>
            </a:r>
          </a:p>
          <a:p>
            <a:pPr lvl="1"/>
            <a:r>
              <a:rPr lang="en-US" dirty="0" smtClean="0"/>
              <a:t>Orientation </a:t>
            </a:r>
          </a:p>
          <a:p>
            <a:pPr lvl="1"/>
            <a:r>
              <a:rPr lang="en-US" dirty="0" smtClean="0"/>
              <a:t>Selection</a:t>
            </a:r>
            <a:endParaRPr lang="en-US" dirty="0"/>
          </a:p>
        </p:txBody>
      </p:sp>
      <p:sp>
        <p:nvSpPr>
          <p:cNvPr id="3" name="Title 2"/>
          <p:cNvSpPr>
            <a:spLocks noGrp="1"/>
          </p:cNvSpPr>
          <p:nvPr>
            <p:ph type="title"/>
          </p:nvPr>
        </p:nvSpPr>
        <p:spPr/>
        <p:txBody>
          <a:bodyPr/>
          <a:lstStyle/>
          <a:p>
            <a:r>
              <a:rPr lang="en-US" dirty="0" smtClean="0"/>
              <a:t>Linear Motion</a:t>
            </a:r>
            <a:endParaRPr lang="en-US" dirty="0"/>
          </a:p>
        </p:txBody>
      </p:sp>
      <p:pic>
        <p:nvPicPr>
          <p:cNvPr id="5" name="Picture 4"/>
          <p:cNvPicPr>
            <a:picLocks noChangeAspect="1"/>
          </p:cNvPicPr>
          <p:nvPr/>
        </p:nvPicPr>
        <p:blipFill>
          <a:blip r:embed="rId2"/>
          <a:stretch>
            <a:fillRect/>
          </a:stretch>
        </p:blipFill>
        <p:spPr>
          <a:xfrm>
            <a:off x="152400" y="4419600"/>
            <a:ext cx="4191000" cy="1393285"/>
          </a:xfrm>
          <a:prstGeom prst="rect">
            <a:avLst/>
          </a:prstGeom>
        </p:spPr>
      </p:pic>
      <p:pic>
        <p:nvPicPr>
          <p:cNvPr id="6" name="Picture 5"/>
          <p:cNvPicPr>
            <a:picLocks noChangeAspect="1"/>
          </p:cNvPicPr>
          <p:nvPr/>
        </p:nvPicPr>
        <p:blipFill>
          <a:blip r:embed="rId3"/>
          <a:stretch>
            <a:fillRect/>
          </a:stretch>
        </p:blipFill>
        <p:spPr>
          <a:xfrm>
            <a:off x="4267200" y="1627097"/>
            <a:ext cx="4343400" cy="2478483"/>
          </a:xfrm>
          <a:prstGeom prst="rect">
            <a:avLst/>
          </a:prstGeom>
        </p:spPr>
      </p:pic>
      <p:grpSp>
        <p:nvGrpSpPr>
          <p:cNvPr id="12" name="Group 11"/>
          <p:cNvGrpSpPr/>
          <p:nvPr/>
        </p:nvGrpSpPr>
        <p:grpSpPr>
          <a:xfrm>
            <a:off x="5397624" y="4038600"/>
            <a:ext cx="2464103" cy="1719822"/>
            <a:chOff x="5397624" y="4256331"/>
            <a:chExt cx="2464103" cy="1719822"/>
          </a:xfrm>
        </p:grpSpPr>
        <p:pic>
          <p:nvPicPr>
            <p:cNvPr id="4" name="Picture 3"/>
            <p:cNvPicPr>
              <a:picLocks noChangeAspect="1"/>
            </p:cNvPicPr>
            <p:nvPr/>
          </p:nvPicPr>
          <p:blipFill>
            <a:blip r:embed="rId4"/>
            <a:stretch>
              <a:fillRect/>
            </a:stretch>
          </p:blipFill>
          <p:spPr>
            <a:xfrm>
              <a:off x="5397624" y="4256331"/>
              <a:ext cx="2464103" cy="1719822"/>
            </a:xfrm>
            <a:prstGeom prst="rect">
              <a:avLst/>
            </a:prstGeom>
          </p:spPr>
        </p:pic>
        <p:sp>
          <p:nvSpPr>
            <p:cNvPr id="9" name="Parallelogram 8"/>
            <p:cNvSpPr/>
            <p:nvPr/>
          </p:nvSpPr>
          <p:spPr>
            <a:xfrm rot="2372160">
              <a:off x="5840100" y="5193759"/>
              <a:ext cx="107273" cy="192190"/>
            </a:xfrm>
            <a:prstGeom prst="parallelogram">
              <a:avLst/>
            </a:prstGeom>
            <a:solidFill>
              <a:srgbClr val="FF0000">
                <a:alpha val="77000"/>
              </a:srgbClr>
            </a:solidFill>
            <a:ln>
              <a:solidFill>
                <a:srgbClr val="FF0000">
                  <a:alpha val="35000"/>
                </a:srgb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Parallelogram 9"/>
            <p:cNvSpPr/>
            <p:nvPr/>
          </p:nvSpPr>
          <p:spPr>
            <a:xfrm rot="2372160">
              <a:off x="7525614" y="4788755"/>
              <a:ext cx="107273" cy="146906"/>
            </a:xfrm>
            <a:prstGeom prst="parallelogram">
              <a:avLst/>
            </a:prstGeom>
            <a:solidFill>
              <a:srgbClr val="FF0000">
                <a:alpha val="77000"/>
              </a:srgbClr>
            </a:solidFill>
            <a:ln>
              <a:solidFill>
                <a:srgbClr val="FF0000">
                  <a:alpha val="35000"/>
                </a:srgb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1" name="Rectangle 10"/>
          <p:cNvSpPr/>
          <p:nvPr/>
        </p:nvSpPr>
        <p:spPr>
          <a:xfrm>
            <a:off x="457200" y="5788521"/>
            <a:ext cx="3581400" cy="276999"/>
          </a:xfrm>
          <a:prstGeom prst="rect">
            <a:avLst/>
          </a:prstGeom>
        </p:spPr>
        <p:txBody>
          <a:bodyPr wrap="square">
            <a:spAutoFit/>
          </a:bodyPr>
          <a:lstStyle/>
          <a:p>
            <a:r>
              <a:rPr lang="en-US" sz="1200" dirty="0"/>
              <a:t>Figure </a:t>
            </a:r>
            <a:r>
              <a:rPr lang="en-US" sz="1200" dirty="0" smtClean="0"/>
              <a:t>12.1: </a:t>
            </a:r>
            <a:r>
              <a:rPr lang="en-US" sz="1200" dirty="0"/>
              <a:t>Possible </a:t>
            </a:r>
            <a:r>
              <a:rPr lang="en-US" sz="1200" dirty="0" smtClean="0"/>
              <a:t>ball bearing linear rail guide</a:t>
            </a:r>
            <a:endParaRPr lang="en-US" sz="1200" dirty="0"/>
          </a:p>
        </p:txBody>
      </p:sp>
      <p:sp>
        <p:nvSpPr>
          <p:cNvPr id="13" name="Rectangle 12"/>
          <p:cNvSpPr/>
          <p:nvPr/>
        </p:nvSpPr>
        <p:spPr>
          <a:xfrm>
            <a:off x="5029200" y="5780843"/>
            <a:ext cx="3581400" cy="276999"/>
          </a:xfrm>
          <a:prstGeom prst="rect">
            <a:avLst/>
          </a:prstGeom>
        </p:spPr>
        <p:txBody>
          <a:bodyPr wrap="square">
            <a:spAutoFit/>
          </a:bodyPr>
          <a:lstStyle/>
          <a:p>
            <a:r>
              <a:rPr lang="en-US" sz="1200" dirty="0"/>
              <a:t>Figure </a:t>
            </a:r>
            <a:r>
              <a:rPr lang="en-US" sz="1200" dirty="0" smtClean="0"/>
              <a:t>12.2: </a:t>
            </a:r>
            <a:r>
              <a:rPr lang="en-US" sz="1200" dirty="0"/>
              <a:t>Possible </a:t>
            </a:r>
            <a:r>
              <a:rPr lang="en-US" sz="1200" dirty="0" smtClean="0"/>
              <a:t>linear bearing rail guide</a:t>
            </a:r>
            <a:endParaRPr lang="en-US" sz="1200" dirty="0"/>
          </a:p>
        </p:txBody>
      </p:sp>
      <p:sp>
        <p:nvSpPr>
          <p:cNvPr id="14" name="TextBox 13"/>
          <p:cNvSpPr txBox="1"/>
          <p:nvPr/>
        </p:nvSpPr>
        <p:spPr>
          <a:xfrm>
            <a:off x="6629400" y="6352401"/>
            <a:ext cx="1219200" cy="276999"/>
          </a:xfrm>
          <a:prstGeom prst="rect">
            <a:avLst/>
          </a:prstGeom>
          <a:noFill/>
          <a:ln>
            <a:noFill/>
          </a:ln>
        </p:spPr>
        <p:txBody>
          <a:bodyPr wrap="square" rtlCol="0">
            <a:spAutoFit/>
          </a:bodyPr>
          <a:lstStyle/>
          <a:p>
            <a:r>
              <a:rPr lang="en-US" sz="1200" dirty="0" smtClean="0"/>
              <a:t>Mark Swain</a:t>
            </a:r>
          </a:p>
        </p:txBody>
      </p:sp>
    </p:spTree>
    <p:extLst>
      <p:ext uri="{BB962C8B-B14F-4D97-AF65-F5344CB8AC3E}">
        <p14:creationId xmlns:p14="http://schemas.microsoft.com/office/powerpoint/2010/main" val="107912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sz="2800" dirty="0" smtClean="0"/>
              <a:t>Material Selection</a:t>
            </a:r>
            <a:endParaRPr lang="en-US" sz="2800" dirty="0"/>
          </a:p>
          <a:p>
            <a:pPr>
              <a:lnSpc>
                <a:spcPct val="200000"/>
              </a:lnSpc>
            </a:pPr>
            <a:r>
              <a:rPr lang="en-US" sz="2800" dirty="0" smtClean="0"/>
              <a:t>User safety</a:t>
            </a:r>
            <a:endParaRPr lang="en-US" sz="2800" dirty="0"/>
          </a:p>
          <a:p>
            <a:pPr>
              <a:lnSpc>
                <a:spcPct val="200000"/>
              </a:lnSpc>
            </a:pPr>
            <a:r>
              <a:rPr lang="en-US" sz="2800" dirty="0" smtClean="0"/>
              <a:t>Compatible with DIC and tabletop</a:t>
            </a:r>
          </a:p>
          <a:p>
            <a:endParaRPr lang="en-US" dirty="0"/>
          </a:p>
        </p:txBody>
      </p:sp>
      <p:sp>
        <p:nvSpPr>
          <p:cNvPr id="3" name="Title 2"/>
          <p:cNvSpPr>
            <a:spLocks noGrp="1"/>
          </p:cNvSpPr>
          <p:nvPr>
            <p:ph type="title"/>
          </p:nvPr>
        </p:nvSpPr>
        <p:spPr/>
        <p:txBody>
          <a:bodyPr/>
          <a:lstStyle/>
          <a:p>
            <a:r>
              <a:rPr lang="en-US" dirty="0" smtClean="0"/>
              <a:t>Housing</a:t>
            </a:r>
            <a:endParaRPr lang="en-US" dirty="0"/>
          </a:p>
        </p:txBody>
      </p:sp>
      <p:pic>
        <p:nvPicPr>
          <p:cNvPr id="4" name="Picture 3"/>
          <p:cNvPicPr>
            <a:picLocks noChangeAspect="1"/>
          </p:cNvPicPr>
          <p:nvPr/>
        </p:nvPicPr>
        <p:blipFill>
          <a:blip r:embed="rId2"/>
          <a:stretch>
            <a:fillRect/>
          </a:stretch>
        </p:blipFill>
        <p:spPr>
          <a:xfrm>
            <a:off x="4648200" y="1371600"/>
            <a:ext cx="3962400" cy="2261072"/>
          </a:xfrm>
          <a:prstGeom prst="rect">
            <a:avLst/>
          </a:prstGeom>
        </p:spPr>
      </p:pic>
      <p:sp>
        <p:nvSpPr>
          <p:cNvPr id="5" name="TextBox 4"/>
          <p:cNvSpPr txBox="1"/>
          <p:nvPr/>
        </p:nvSpPr>
        <p:spPr>
          <a:xfrm>
            <a:off x="6629400" y="6352401"/>
            <a:ext cx="1219200" cy="276999"/>
          </a:xfrm>
          <a:prstGeom prst="rect">
            <a:avLst/>
          </a:prstGeom>
          <a:noFill/>
          <a:ln>
            <a:noFill/>
          </a:ln>
        </p:spPr>
        <p:txBody>
          <a:bodyPr wrap="square" rtlCol="0">
            <a:spAutoFit/>
          </a:bodyPr>
          <a:lstStyle/>
          <a:p>
            <a:r>
              <a:rPr lang="en-US" sz="1200" dirty="0" smtClean="0"/>
              <a:t>Mark Swain</a:t>
            </a:r>
          </a:p>
        </p:txBody>
      </p:sp>
    </p:spTree>
    <p:extLst>
      <p:ext uri="{BB962C8B-B14F-4D97-AF65-F5344CB8AC3E}">
        <p14:creationId xmlns:p14="http://schemas.microsoft.com/office/powerpoint/2010/main" val="210590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lstStyle/>
          <a:p>
            <a:r>
              <a:rPr lang="en-US" dirty="0" smtClean="0"/>
              <a:t>Plan of Action</a:t>
            </a:r>
            <a:endParaRPr lang="en-US" dirty="0"/>
          </a:p>
        </p:txBody>
      </p:sp>
      <p:pic>
        <p:nvPicPr>
          <p:cNvPr id="15" name="Picture 14"/>
          <p:cNvPicPr>
            <a:picLocks noChangeAspect="1"/>
          </p:cNvPicPr>
          <p:nvPr/>
        </p:nvPicPr>
        <p:blipFill>
          <a:blip r:embed="rId3"/>
          <a:stretch>
            <a:fillRect/>
          </a:stretch>
        </p:blipFill>
        <p:spPr>
          <a:xfrm>
            <a:off x="231176" y="1480758"/>
            <a:ext cx="8760424" cy="4808790"/>
          </a:xfrm>
          <a:prstGeom prst="rect">
            <a:avLst/>
          </a:prstGeom>
        </p:spPr>
      </p:pic>
      <p:cxnSp>
        <p:nvCxnSpPr>
          <p:cNvPr id="16" name="Straight Connector 15"/>
          <p:cNvCxnSpPr/>
          <p:nvPr/>
        </p:nvCxnSpPr>
        <p:spPr>
          <a:xfrm>
            <a:off x="3657600" y="1480758"/>
            <a:ext cx="0" cy="4808790"/>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6629400" y="6352401"/>
            <a:ext cx="1219200" cy="276999"/>
          </a:xfrm>
          <a:prstGeom prst="rect">
            <a:avLst/>
          </a:prstGeom>
          <a:noFill/>
          <a:ln>
            <a:noFill/>
          </a:ln>
        </p:spPr>
        <p:txBody>
          <a:bodyPr wrap="square" rtlCol="0">
            <a:spAutoFit/>
          </a:bodyPr>
          <a:lstStyle/>
          <a:p>
            <a:r>
              <a:rPr lang="en-US" sz="1200" dirty="0" smtClean="0"/>
              <a:t>Mark Swain</a:t>
            </a:r>
          </a:p>
        </p:txBody>
      </p:sp>
    </p:spTree>
    <p:extLst>
      <p:ext uri="{BB962C8B-B14F-4D97-AF65-F5344CB8AC3E}">
        <p14:creationId xmlns:p14="http://schemas.microsoft.com/office/powerpoint/2010/main" val="197875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49323" y="1281529"/>
            <a:ext cx="3785077" cy="1918871"/>
          </a:xfrm>
          <a:prstGeom prst="rect">
            <a:avLst/>
          </a:prstGeom>
        </p:spPr>
      </p:pic>
      <p:sp>
        <p:nvSpPr>
          <p:cNvPr id="3" name="Title 2"/>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a:xfrm>
            <a:off x="457201" y="1676400"/>
            <a:ext cx="3810000" cy="4389120"/>
          </a:xfrm>
        </p:spPr>
        <p:txBody>
          <a:bodyPr>
            <a:normAutofit fontScale="70000" lnSpcReduction="20000"/>
          </a:bodyPr>
          <a:lstStyle/>
          <a:p>
            <a:pPr>
              <a:lnSpc>
                <a:spcPct val="150000"/>
              </a:lnSpc>
            </a:pPr>
            <a:r>
              <a:rPr lang="en-US" dirty="0"/>
              <a:t>Goal Statement</a:t>
            </a:r>
          </a:p>
          <a:p>
            <a:pPr marL="393192" lvl="1" indent="0">
              <a:lnSpc>
                <a:spcPct val="150000"/>
              </a:lnSpc>
              <a:buNone/>
            </a:pPr>
            <a:r>
              <a:rPr lang="en-US" sz="2000" b="1" i="1" dirty="0" smtClean="0"/>
              <a:t>Design </a:t>
            </a:r>
            <a:r>
              <a:rPr lang="en-US" sz="2000" b="1" i="1" dirty="0"/>
              <a:t>a more effective way of testing small specimens in </a:t>
            </a:r>
            <a:r>
              <a:rPr lang="en-US" sz="2000" b="1" i="1" dirty="0" smtClean="0"/>
              <a:t>free-end </a:t>
            </a:r>
            <a:r>
              <a:rPr lang="en-US" sz="2000" b="1" i="1" dirty="0"/>
              <a:t>torsion</a:t>
            </a:r>
            <a:r>
              <a:rPr lang="en-US" sz="2000" b="1" i="1" dirty="0" smtClean="0"/>
              <a:t>.</a:t>
            </a:r>
          </a:p>
          <a:p>
            <a:pPr>
              <a:lnSpc>
                <a:spcPct val="150000"/>
              </a:lnSpc>
            </a:pPr>
            <a:r>
              <a:rPr lang="en-US" dirty="0" smtClean="0"/>
              <a:t>Weighing options</a:t>
            </a:r>
          </a:p>
          <a:p>
            <a:pPr lvl="1">
              <a:lnSpc>
                <a:spcPct val="150000"/>
              </a:lnSpc>
            </a:pPr>
            <a:r>
              <a:rPr lang="en-US" sz="2300" dirty="0"/>
              <a:t>Load Generation</a:t>
            </a:r>
          </a:p>
          <a:p>
            <a:pPr lvl="1">
              <a:lnSpc>
                <a:spcPct val="150000"/>
              </a:lnSpc>
            </a:pPr>
            <a:r>
              <a:rPr lang="en-US" sz="2300" dirty="0"/>
              <a:t>Load Application</a:t>
            </a:r>
          </a:p>
          <a:p>
            <a:pPr lvl="1">
              <a:lnSpc>
                <a:spcPct val="150000"/>
              </a:lnSpc>
            </a:pPr>
            <a:r>
              <a:rPr lang="en-US" sz="2300" dirty="0"/>
              <a:t>Load Measurement</a:t>
            </a:r>
          </a:p>
          <a:p>
            <a:pPr lvl="1">
              <a:lnSpc>
                <a:spcPct val="150000"/>
              </a:lnSpc>
            </a:pPr>
            <a:r>
              <a:rPr lang="en-US" sz="2300" dirty="0"/>
              <a:t>Linear Motion</a:t>
            </a:r>
          </a:p>
          <a:p>
            <a:pPr lvl="1">
              <a:lnSpc>
                <a:spcPct val="150000"/>
              </a:lnSpc>
            </a:pPr>
            <a:r>
              <a:rPr lang="en-US" sz="2300" dirty="0"/>
              <a:t>Housing</a:t>
            </a:r>
          </a:p>
          <a:p>
            <a:pPr>
              <a:lnSpc>
                <a:spcPct val="150000"/>
              </a:lnSpc>
            </a:pPr>
            <a:r>
              <a:rPr lang="en-US" dirty="0" smtClean="0"/>
              <a:t>Next Phase</a:t>
            </a:r>
            <a:endParaRPr lang="en-US" dirty="0"/>
          </a:p>
          <a:p>
            <a:endParaRPr lang="en-US" dirty="0" smtClean="0"/>
          </a:p>
          <a:p>
            <a:endParaRPr lang="en-US" dirty="0"/>
          </a:p>
          <a:p>
            <a:endParaRPr lang="en-US" dirty="0" smtClean="0"/>
          </a:p>
          <a:p>
            <a:pPr marL="393192" lvl="1" indent="0">
              <a:buNone/>
            </a:pPr>
            <a:endParaRPr lang="en-US" dirty="0" smtClean="0"/>
          </a:p>
          <a:p>
            <a:pPr marL="393192" lvl="1" indent="0">
              <a:buNone/>
            </a:pPr>
            <a:endParaRPr lang="en-US" dirty="0" smtClean="0"/>
          </a:p>
          <a:p>
            <a:pPr marL="393192" lvl="1" indent="0">
              <a:buNone/>
            </a:pPr>
            <a:endParaRPr lang="en-US" dirty="0" smtClean="0"/>
          </a:p>
          <a:p>
            <a:pPr marL="393192" lvl="1" indent="0">
              <a:buNone/>
            </a:pPr>
            <a:endParaRPr lang="en-US" dirty="0"/>
          </a:p>
          <a:p>
            <a:pPr marL="393192" lvl="1" indent="0">
              <a:buNone/>
            </a:pPr>
            <a:endParaRPr lang="en-US" dirty="0"/>
          </a:p>
          <a:p>
            <a:endParaRPr lang="en-US"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0834" t="28889" r="5833" b="25555"/>
          <a:stretch/>
        </p:blipFill>
        <p:spPr>
          <a:xfrm flipH="1">
            <a:off x="4514120" y="3177540"/>
            <a:ext cx="4137845" cy="1927860"/>
          </a:xfrm>
          <a:prstGeom prst="rect">
            <a:avLst/>
          </a:prstGeom>
        </p:spPr>
      </p:pic>
      <p:sp>
        <p:nvSpPr>
          <p:cNvPr id="5" name="TextBox 4"/>
          <p:cNvSpPr txBox="1"/>
          <p:nvPr/>
        </p:nvSpPr>
        <p:spPr>
          <a:xfrm>
            <a:off x="4375101" y="5144869"/>
            <a:ext cx="4415882" cy="646331"/>
          </a:xfrm>
          <a:prstGeom prst="rect">
            <a:avLst/>
          </a:prstGeom>
          <a:noFill/>
          <a:ln>
            <a:noFill/>
          </a:ln>
        </p:spPr>
        <p:txBody>
          <a:bodyPr wrap="square" rtlCol="0">
            <a:spAutoFit/>
          </a:bodyPr>
          <a:lstStyle/>
          <a:p>
            <a:r>
              <a:rPr lang="en-US" sz="1200" dirty="0" smtClean="0"/>
              <a:t>Figure </a:t>
            </a:r>
            <a:r>
              <a:rPr lang="en-US" sz="1200" dirty="0" smtClean="0"/>
              <a:t>15: </a:t>
            </a:r>
            <a:r>
              <a:rPr lang="en-US" sz="1200" dirty="0" smtClean="0"/>
              <a:t>This rendering was created in </a:t>
            </a:r>
            <a:r>
              <a:rPr lang="en-US" sz="1200" dirty="0" err="1" smtClean="0"/>
              <a:t>Lightwave’s</a:t>
            </a:r>
            <a:r>
              <a:rPr lang="en-US" sz="1200" dirty="0" smtClean="0"/>
              <a:t> Modeler. It was created just to get an understanding of the fundamental components that we will be working with.</a:t>
            </a:r>
          </a:p>
        </p:txBody>
      </p:sp>
      <p:sp>
        <p:nvSpPr>
          <p:cNvPr id="7" name="TextBox 6"/>
          <p:cNvSpPr txBox="1"/>
          <p:nvPr/>
        </p:nvSpPr>
        <p:spPr>
          <a:xfrm>
            <a:off x="6629400" y="6352401"/>
            <a:ext cx="1219200" cy="276999"/>
          </a:xfrm>
          <a:prstGeom prst="rect">
            <a:avLst/>
          </a:prstGeom>
          <a:noFill/>
          <a:ln>
            <a:noFill/>
          </a:ln>
        </p:spPr>
        <p:txBody>
          <a:bodyPr wrap="square" rtlCol="0">
            <a:spAutoFit/>
          </a:bodyPr>
          <a:lstStyle/>
          <a:p>
            <a:r>
              <a:rPr lang="en-US" sz="1200" dirty="0" smtClean="0"/>
              <a:t>Mark Swain</a:t>
            </a:r>
          </a:p>
        </p:txBody>
      </p:sp>
    </p:spTree>
    <p:extLst>
      <p:ext uri="{BB962C8B-B14F-4D97-AF65-F5344CB8AC3E}">
        <p14:creationId xmlns:p14="http://schemas.microsoft.com/office/powerpoint/2010/main" val="1348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76200"/>
            <a:ext cx="7851648" cy="1828800"/>
          </a:xfrm>
        </p:spPr>
        <p:txBody>
          <a:bodyPr/>
          <a:lstStyle/>
          <a:p>
            <a:pPr algn="ctr"/>
            <a:r>
              <a:rPr lang="en-US" b="0" dirty="0" smtClean="0"/>
              <a:t>Questions?</a:t>
            </a:r>
            <a:endParaRPr lang="en-US" b="0" dirty="0"/>
          </a:p>
        </p:txBody>
      </p:sp>
      <p:pic>
        <p:nvPicPr>
          <p:cNvPr id="6" name="Picture 5" descr="AFRL Shield plus USAF Wings"/>
          <p:cNvPicPr/>
          <p:nvPr/>
        </p:nvPicPr>
        <p:blipFill>
          <a:blip r:embed="rId2">
            <a:extLst>
              <a:ext uri="{28A0092B-C50C-407E-A947-70E740481C1C}">
                <a14:useLocalDpi xmlns:a14="http://schemas.microsoft.com/office/drawing/2010/main" val="0"/>
              </a:ext>
            </a:extLst>
          </a:blip>
          <a:srcRect/>
          <a:stretch>
            <a:fillRect/>
          </a:stretch>
        </p:blipFill>
        <p:spPr bwMode="auto">
          <a:xfrm>
            <a:off x="2684649" y="1981200"/>
            <a:ext cx="3774701"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0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nSpc>
                <a:spcPct val="210000"/>
              </a:lnSpc>
            </a:pPr>
            <a:r>
              <a:rPr lang="en-US" dirty="0"/>
              <a:t>Carter, B. (2008). Texas Instruments: Op Amp Noise Theory and Applications. Retrieved September 22, 2014</a:t>
            </a:r>
          </a:p>
          <a:p>
            <a:pPr>
              <a:lnSpc>
                <a:spcPct val="210000"/>
              </a:lnSpc>
            </a:pPr>
            <a:r>
              <a:rPr lang="en-US" dirty="0" err="1"/>
              <a:t>Flater</a:t>
            </a:r>
            <a:r>
              <a:rPr lang="en-US" dirty="0"/>
              <a:t>, P. (2014). Tabletop Torsion Test. Eglin, FL: Air Force Research Laboratory.</a:t>
            </a:r>
          </a:p>
          <a:p>
            <a:pPr>
              <a:lnSpc>
                <a:spcPct val="210000"/>
              </a:lnSpc>
            </a:pPr>
            <a:r>
              <a:rPr lang="en-US" dirty="0" err="1"/>
              <a:t>Ilic</a:t>
            </a:r>
            <a:r>
              <a:rPr lang="en-US" dirty="0"/>
              <a:t>, M. (2014, October 11). Clamp for centering. Retrieved from GRABCAD: https://</a:t>
            </a:r>
            <a:r>
              <a:rPr lang="en-US" dirty="0" smtClean="0"/>
              <a:t>grabcad.com/library/stega-za-centriranje-clamp-for-centering-1</a:t>
            </a:r>
            <a:endParaRPr lang="en-US" dirty="0"/>
          </a:p>
          <a:p>
            <a:pPr>
              <a:lnSpc>
                <a:spcPct val="210000"/>
              </a:lnSpc>
            </a:pPr>
            <a:r>
              <a:rPr lang="en-US" dirty="0"/>
              <a:t>Lathe Chuck. (2014, October 7). Retrieved from GRABCAD: https://grabcad.com/library/lathe-chuck-3</a:t>
            </a:r>
          </a:p>
          <a:p>
            <a:pPr>
              <a:lnSpc>
                <a:spcPct val="210000"/>
              </a:lnSpc>
            </a:pPr>
            <a:r>
              <a:rPr lang="en-US" dirty="0"/>
              <a:t>Linear Motion Systems. (2014, September 28). Retrieved from Stock Drive Products: https://sdp-si.com/eStore/coverpg/linearmotion.htm</a:t>
            </a:r>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
        <p:nvSpPr>
          <p:cNvPr id="4" name="TextBox 3"/>
          <p:cNvSpPr txBox="1"/>
          <p:nvPr/>
        </p:nvSpPr>
        <p:spPr>
          <a:xfrm>
            <a:off x="6629400" y="6352401"/>
            <a:ext cx="1219200" cy="276999"/>
          </a:xfrm>
          <a:prstGeom prst="rect">
            <a:avLst/>
          </a:prstGeom>
          <a:noFill/>
          <a:ln>
            <a:noFill/>
          </a:ln>
        </p:spPr>
        <p:txBody>
          <a:bodyPr wrap="square" rtlCol="0">
            <a:spAutoFit/>
          </a:bodyPr>
          <a:lstStyle/>
          <a:p>
            <a:r>
              <a:rPr lang="en-US" sz="1200" dirty="0" smtClean="0"/>
              <a:t>Mark Swain</a:t>
            </a:r>
          </a:p>
        </p:txBody>
      </p:sp>
    </p:spTree>
    <p:extLst>
      <p:ext uri="{BB962C8B-B14F-4D97-AF65-F5344CB8AC3E}">
        <p14:creationId xmlns:p14="http://schemas.microsoft.com/office/powerpoint/2010/main" val="273784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SNR?</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595562" y="1847088"/>
            <a:ext cx="3952875" cy="4050077"/>
          </a:xfrm>
          <a:prstGeom prst="rect">
            <a:avLst/>
          </a:prstGeom>
        </p:spPr>
      </p:pic>
      <p:sp>
        <p:nvSpPr>
          <p:cNvPr id="5" name="TextBox 4"/>
          <p:cNvSpPr txBox="1"/>
          <p:nvPr/>
        </p:nvSpPr>
        <p:spPr>
          <a:xfrm>
            <a:off x="6629400" y="6352401"/>
            <a:ext cx="1219200" cy="276999"/>
          </a:xfrm>
          <a:prstGeom prst="rect">
            <a:avLst/>
          </a:prstGeom>
          <a:noFill/>
          <a:ln>
            <a:noFill/>
          </a:ln>
        </p:spPr>
        <p:txBody>
          <a:bodyPr wrap="square" rtlCol="0">
            <a:spAutoFit/>
          </a:bodyPr>
          <a:lstStyle/>
          <a:p>
            <a:r>
              <a:rPr lang="en-US" sz="1200" dirty="0" smtClean="0"/>
              <a:t>Group 13</a:t>
            </a:r>
          </a:p>
        </p:txBody>
      </p:sp>
    </p:spTree>
    <p:extLst>
      <p:ext uri="{BB962C8B-B14F-4D97-AF65-F5344CB8AC3E}">
        <p14:creationId xmlns:p14="http://schemas.microsoft.com/office/powerpoint/2010/main" val="414405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DIC?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2133599"/>
            <a:ext cx="2552700" cy="3552825"/>
          </a:xfrm>
          <a:prstGeom prst="rect">
            <a:avLst/>
          </a:prstGeom>
          <a:ln w="12700">
            <a:noFill/>
          </a:ln>
        </p:spPr>
      </p:pic>
      <p:pic>
        <p:nvPicPr>
          <p:cNvPr id="5" name="Picture 4"/>
          <p:cNvPicPr>
            <a:picLocks noChangeAspect="1"/>
          </p:cNvPicPr>
          <p:nvPr/>
        </p:nvPicPr>
        <p:blipFill>
          <a:blip r:embed="rId3"/>
          <a:stretch>
            <a:fillRect/>
          </a:stretch>
        </p:blipFill>
        <p:spPr>
          <a:xfrm>
            <a:off x="3429000" y="2131422"/>
            <a:ext cx="5003979" cy="3552825"/>
          </a:xfrm>
          <a:prstGeom prst="rect">
            <a:avLst/>
          </a:prstGeom>
        </p:spPr>
      </p:pic>
      <p:sp>
        <p:nvSpPr>
          <p:cNvPr id="6" name="TextBox 5"/>
          <p:cNvSpPr txBox="1"/>
          <p:nvPr/>
        </p:nvSpPr>
        <p:spPr>
          <a:xfrm>
            <a:off x="6629400" y="6352401"/>
            <a:ext cx="1219200" cy="276999"/>
          </a:xfrm>
          <a:prstGeom prst="rect">
            <a:avLst/>
          </a:prstGeom>
          <a:noFill/>
          <a:ln>
            <a:noFill/>
          </a:ln>
        </p:spPr>
        <p:txBody>
          <a:bodyPr wrap="square" rtlCol="0">
            <a:spAutoFit/>
          </a:bodyPr>
          <a:lstStyle/>
          <a:p>
            <a:r>
              <a:rPr lang="en-US" sz="1200" dirty="0" smtClean="0"/>
              <a:t>Group 13</a:t>
            </a:r>
          </a:p>
        </p:txBody>
      </p:sp>
    </p:spTree>
    <p:extLst>
      <p:ext uri="{BB962C8B-B14F-4D97-AF65-F5344CB8AC3E}">
        <p14:creationId xmlns:p14="http://schemas.microsoft.com/office/powerpoint/2010/main" val="112209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3931920"/>
          </a:xfrm>
        </p:spPr>
        <p:txBody>
          <a:bodyPr>
            <a:normAutofit fontScale="92500" lnSpcReduction="20000"/>
          </a:bodyPr>
          <a:lstStyle/>
          <a:p>
            <a:r>
              <a:rPr lang="en-US" dirty="0" smtClean="0"/>
              <a:t>Background</a:t>
            </a:r>
          </a:p>
          <a:p>
            <a:r>
              <a:rPr lang="en-US" dirty="0" smtClean="0"/>
              <a:t>Constraints</a:t>
            </a:r>
          </a:p>
          <a:p>
            <a:r>
              <a:rPr lang="en-US" dirty="0" smtClean="0"/>
              <a:t>Statements </a:t>
            </a:r>
          </a:p>
          <a:p>
            <a:pPr lvl="1"/>
            <a:r>
              <a:rPr lang="en-US" dirty="0" smtClean="0"/>
              <a:t>Need Statement</a:t>
            </a:r>
          </a:p>
          <a:p>
            <a:pPr lvl="1"/>
            <a:r>
              <a:rPr lang="en-US" dirty="0" smtClean="0"/>
              <a:t>Goal Statement</a:t>
            </a:r>
          </a:p>
          <a:p>
            <a:r>
              <a:rPr lang="en-US" dirty="0" smtClean="0"/>
              <a:t>Challenges and Considerations</a:t>
            </a:r>
          </a:p>
          <a:p>
            <a:pPr lvl="1"/>
            <a:r>
              <a:rPr lang="en-US" dirty="0" smtClean="0"/>
              <a:t>Breakdown</a:t>
            </a:r>
          </a:p>
          <a:p>
            <a:pPr lvl="1"/>
            <a:r>
              <a:rPr lang="en-US" dirty="0" smtClean="0"/>
              <a:t>Components</a:t>
            </a:r>
          </a:p>
          <a:p>
            <a:r>
              <a:rPr lang="en-US" dirty="0" smtClean="0"/>
              <a:t>Plan of Action</a:t>
            </a:r>
          </a:p>
          <a:p>
            <a:pPr lvl="1"/>
            <a:r>
              <a:rPr lang="en-US" dirty="0" smtClean="0"/>
              <a:t>Gantt Chart</a:t>
            </a:r>
          </a:p>
          <a:p>
            <a:r>
              <a:rPr lang="en-US" dirty="0" smtClean="0"/>
              <a:t>Conclusion</a:t>
            </a:r>
          </a:p>
        </p:txBody>
      </p:sp>
      <p:sp>
        <p:nvSpPr>
          <p:cNvPr id="3" name="Title 2"/>
          <p:cNvSpPr>
            <a:spLocks noGrp="1"/>
          </p:cNvSpPr>
          <p:nvPr>
            <p:ph type="title"/>
          </p:nvPr>
        </p:nvSpPr>
        <p:spPr/>
        <p:txBody>
          <a:bodyPr/>
          <a:lstStyle/>
          <a:p>
            <a:r>
              <a:rPr lang="en-US" dirty="0" smtClean="0"/>
              <a:t>Overview</a:t>
            </a:r>
            <a:endParaRPr lang="en-US" dirty="0"/>
          </a:p>
        </p:txBody>
      </p:sp>
      <p:sp>
        <p:nvSpPr>
          <p:cNvPr id="4" name="TextBox 3"/>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p>
        </p:txBody>
      </p:sp>
    </p:spTree>
    <p:extLst>
      <p:ext uri="{BB962C8B-B14F-4D97-AF65-F5344CB8AC3E}">
        <p14:creationId xmlns:p14="http://schemas.microsoft.com/office/powerpoint/2010/main" val="173760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1950720"/>
          </a:xfrm>
        </p:spPr>
        <p:txBody>
          <a:bodyPr>
            <a:normAutofit fontScale="70000" lnSpcReduction="20000"/>
          </a:bodyPr>
          <a:lstStyle/>
          <a:p>
            <a:pPr>
              <a:lnSpc>
                <a:spcPct val="120000"/>
              </a:lnSpc>
            </a:pPr>
            <a:r>
              <a:rPr lang="en-US" sz="2800" dirty="0"/>
              <a:t>Existing test hardware at </a:t>
            </a:r>
            <a:r>
              <a:rPr lang="en-US" sz="2800" dirty="0" smtClean="0"/>
              <a:t>Eglin AFB </a:t>
            </a:r>
            <a:r>
              <a:rPr lang="en-US" sz="2800" dirty="0"/>
              <a:t>is not well-suited for characterizing relatively-small test samples that have been fabricated from plate or bar </a:t>
            </a:r>
            <a:r>
              <a:rPr lang="en-US" sz="2800" dirty="0" smtClean="0"/>
              <a:t>stock</a:t>
            </a:r>
          </a:p>
          <a:p>
            <a:pPr lvl="1">
              <a:lnSpc>
                <a:spcPct val="120000"/>
              </a:lnSpc>
            </a:pPr>
            <a:r>
              <a:rPr lang="en-US" dirty="0" smtClean="0"/>
              <a:t>Current machine is generating low Signal to </a:t>
            </a:r>
            <a:r>
              <a:rPr lang="en-US" dirty="0"/>
              <a:t>N</a:t>
            </a:r>
            <a:r>
              <a:rPr lang="en-US" dirty="0" smtClean="0"/>
              <a:t>oise Ratio (</a:t>
            </a:r>
            <a:r>
              <a:rPr lang="en-US" dirty="0"/>
              <a:t>SNR) </a:t>
            </a:r>
            <a:endParaRPr lang="en-US" dirty="0" smtClean="0"/>
          </a:p>
          <a:p>
            <a:pPr lvl="1">
              <a:lnSpc>
                <a:spcPct val="120000"/>
              </a:lnSpc>
            </a:pPr>
            <a:r>
              <a:rPr lang="en-US" dirty="0" smtClean="0"/>
              <a:t>Has noticeable off axis loading</a:t>
            </a:r>
          </a:p>
          <a:p>
            <a:pPr lvl="1">
              <a:lnSpc>
                <a:spcPct val="120000"/>
              </a:lnSpc>
            </a:pPr>
            <a:r>
              <a:rPr lang="en-US" dirty="0" smtClean="0"/>
              <a:t>Why not use larger specimens?</a:t>
            </a:r>
            <a:endParaRPr lang="en-US" dirty="0"/>
          </a:p>
        </p:txBody>
      </p:sp>
      <p:sp>
        <p:nvSpPr>
          <p:cNvPr id="3" name="Title 2"/>
          <p:cNvSpPr>
            <a:spLocks noGrp="1"/>
          </p:cNvSpPr>
          <p:nvPr>
            <p:ph type="title"/>
          </p:nvPr>
        </p:nvSpPr>
        <p:spPr/>
        <p:txBody>
          <a:bodyPr/>
          <a:lstStyle/>
          <a:p>
            <a:r>
              <a:rPr lang="en-US" dirty="0" smtClean="0"/>
              <a:t>Background </a:t>
            </a:r>
            <a:endParaRPr lang="en-US" dirty="0"/>
          </a:p>
        </p:txBody>
      </p:sp>
      <p:pic>
        <p:nvPicPr>
          <p:cNvPr id="4" name="Picture 3"/>
          <p:cNvPicPr>
            <a:picLocks noChangeAspect="1"/>
          </p:cNvPicPr>
          <p:nvPr/>
        </p:nvPicPr>
        <p:blipFill>
          <a:blip r:embed="rId3"/>
          <a:stretch>
            <a:fillRect/>
          </a:stretch>
        </p:blipFill>
        <p:spPr>
          <a:xfrm>
            <a:off x="457200" y="3974593"/>
            <a:ext cx="4800600" cy="1482926"/>
          </a:xfrm>
          <a:prstGeom prst="rect">
            <a:avLst/>
          </a:prstGeom>
        </p:spPr>
      </p:pic>
      <p:pic>
        <p:nvPicPr>
          <p:cNvPr id="5" name="Picture 4"/>
          <p:cNvPicPr>
            <a:picLocks noChangeAspect="1"/>
          </p:cNvPicPr>
          <p:nvPr/>
        </p:nvPicPr>
        <p:blipFill>
          <a:blip r:embed="rId4"/>
          <a:stretch>
            <a:fillRect/>
          </a:stretch>
        </p:blipFill>
        <p:spPr>
          <a:xfrm>
            <a:off x="4953000" y="3738561"/>
            <a:ext cx="3657600" cy="1903623"/>
          </a:xfrm>
          <a:prstGeom prst="rect">
            <a:avLst/>
          </a:prstGeom>
        </p:spPr>
      </p:pic>
      <p:sp>
        <p:nvSpPr>
          <p:cNvPr id="8" name="TextBox 7"/>
          <p:cNvSpPr txBox="1"/>
          <p:nvPr/>
        </p:nvSpPr>
        <p:spPr>
          <a:xfrm>
            <a:off x="457200" y="5642184"/>
            <a:ext cx="4495800" cy="461665"/>
          </a:xfrm>
          <a:prstGeom prst="rect">
            <a:avLst/>
          </a:prstGeom>
          <a:noFill/>
          <a:ln>
            <a:noFill/>
          </a:ln>
        </p:spPr>
        <p:txBody>
          <a:bodyPr wrap="square" rtlCol="0">
            <a:spAutoFit/>
          </a:bodyPr>
          <a:lstStyle/>
          <a:p>
            <a:r>
              <a:rPr lang="en-US" sz="1200" dirty="0" smtClean="0"/>
              <a:t>Figure 3.1: This is a representation of how the samples are machined</a:t>
            </a:r>
          </a:p>
        </p:txBody>
      </p:sp>
      <p:sp>
        <p:nvSpPr>
          <p:cNvPr id="9" name="Rectangle 8"/>
          <p:cNvSpPr/>
          <p:nvPr/>
        </p:nvSpPr>
        <p:spPr>
          <a:xfrm>
            <a:off x="4953000" y="5642184"/>
            <a:ext cx="3657600" cy="646331"/>
          </a:xfrm>
          <a:prstGeom prst="rect">
            <a:avLst/>
          </a:prstGeom>
        </p:spPr>
        <p:txBody>
          <a:bodyPr wrap="square">
            <a:spAutoFit/>
          </a:bodyPr>
          <a:lstStyle/>
          <a:p>
            <a:r>
              <a:rPr lang="en-US" sz="1200" dirty="0" smtClean="0"/>
              <a:t>Figure 3.2: The 5m long machine that they are currently using to test the specimens, which runs at a max load of 2.3%</a:t>
            </a:r>
            <a:endParaRPr lang="en-US" sz="1200" dirty="0"/>
          </a:p>
        </p:txBody>
      </p:sp>
      <p:sp>
        <p:nvSpPr>
          <p:cNvPr id="10" name="TextBox 9"/>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p>
        </p:txBody>
      </p:sp>
    </p:spTree>
    <p:extLst>
      <p:ext uri="{BB962C8B-B14F-4D97-AF65-F5344CB8AC3E}">
        <p14:creationId xmlns:p14="http://schemas.microsoft.com/office/powerpoint/2010/main" val="41133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4800600" cy="4236720"/>
          </a:xfrm>
        </p:spPr>
        <p:txBody>
          <a:bodyPr>
            <a:normAutofit fontScale="62500" lnSpcReduction="20000"/>
          </a:bodyPr>
          <a:lstStyle/>
          <a:p>
            <a:pPr lvl="0">
              <a:lnSpc>
                <a:spcPct val="130000"/>
              </a:lnSpc>
            </a:pPr>
            <a:r>
              <a:rPr lang="en-US" dirty="0"/>
              <a:t>Max load on specimen to </a:t>
            </a:r>
            <a:r>
              <a:rPr lang="en-US" dirty="0" smtClean="0"/>
              <a:t>max </a:t>
            </a:r>
            <a:r>
              <a:rPr lang="en-US" dirty="0"/>
              <a:t>axial load ratio must be 20% or </a:t>
            </a:r>
            <a:r>
              <a:rPr lang="en-US" dirty="0" smtClean="0"/>
              <a:t>above</a:t>
            </a:r>
            <a:endParaRPr lang="en-US" dirty="0"/>
          </a:p>
          <a:p>
            <a:pPr lvl="0">
              <a:lnSpc>
                <a:spcPct val="130000"/>
              </a:lnSpc>
            </a:pPr>
            <a:r>
              <a:rPr lang="en-US" dirty="0"/>
              <a:t>Minimum of 50Nm axial </a:t>
            </a:r>
            <a:r>
              <a:rPr lang="en-US" dirty="0" smtClean="0"/>
              <a:t>loading (Torque) </a:t>
            </a:r>
            <a:r>
              <a:rPr lang="en-US" dirty="0"/>
              <a:t>by the machine</a:t>
            </a:r>
          </a:p>
          <a:p>
            <a:pPr lvl="0">
              <a:lnSpc>
                <a:spcPct val="130000"/>
              </a:lnSpc>
            </a:pPr>
            <a:r>
              <a:rPr lang="en-US" dirty="0" smtClean="0"/>
              <a:t>Budget - </a:t>
            </a:r>
            <a:r>
              <a:rPr lang="en-US" dirty="0"/>
              <a:t>$2,000 </a:t>
            </a:r>
            <a:endParaRPr lang="en-US" dirty="0" smtClean="0"/>
          </a:p>
          <a:p>
            <a:pPr lvl="0">
              <a:lnSpc>
                <a:spcPct val="130000"/>
              </a:lnSpc>
            </a:pPr>
            <a:r>
              <a:rPr lang="en-US" dirty="0" smtClean="0"/>
              <a:t>Machine must fit in an area (footprint) of 0.75m x 1m</a:t>
            </a:r>
          </a:p>
          <a:p>
            <a:pPr lvl="0">
              <a:lnSpc>
                <a:spcPct val="130000"/>
              </a:lnSpc>
            </a:pPr>
            <a:r>
              <a:rPr lang="en-US" dirty="0" smtClean="0"/>
              <a:t>Monotonic(one </a:t>
            </a:r>
            <a:r>
              <a:rPr lang="en-US" dirty="0"/>
              <a:t>direction), and </a:t>
            </a:r>
            <a:r>
              <a:rPr lang="en-US" dirty="0" smtClean="0"/>
              <a:t>Cyclic(two </a:t>
            </a:r>
            <a:r>
              <a:rPr lang="en-US" dirty="0"/>
              <a:t>direction) Free-End Torsion Loading </a:t>
            </a:r>
          </a:p>
          <a:p>
            <a:pPr lvl="0">
              <a:lnSpc>
                <a:spcPct val="130000"/>
              </a:lnSpc>
            </a:pPr>
            <a:r>
              <a:rPr lang="en-US" dirty="0" smtClean="0"/>
              <a:t>Free-end </a:t>
            </a:r>
            <a:r>
              <a:rPr lang="en-US" dirty="0"/>
              <a:t>has one degree of </a:t>
            </a:r>
            <a:r>
              <a:rPr lang="en-US" dirty="0" smtClean="0"/>
              <a:t>freedom(axial) </a:t>
            </a:r>
          </a:p>
          <a:p>
            <a:pPr lvl="0">
              <a:lnSpc>
                <a:spcPct val="130000"/>
              </a:lnSpc>
            </a:pPr>
            <a:r>
              <a:rPr lang="en-US" dirty="0" smtClean="0"/>
              <a:t>Must </a:t>
            </a:r>
            <a:r>
              <a:rPr lang="en-US" dirty="0"/>
              <a:t>be compatible with the </a:t>
            </a:r>
            <a:r>
              <a:rPr lang="en-US" dirty="0" smtClean="0"/>
              <a:t>DIC</a:t>
            </a:r>
            <a:br>
              <a:rPr lang="en-US" dirty="0" smtClean="0"/>
            </a:br>
            <a:r>
              <a:rPr lang="en-US" dirty="0" smtClean="0"/>
              <a:t>(Digital Imaging Correlation)</a:t>
            </a:r>
            <a:endParaRPr lang="en-US" dirty="0"/>
          </a:p>
          <a:p>
            <a:endParaRPr lang="en-US" dirty="0"/>
          </a:p>
        </p:txBody>
      </p:sp>
      <p:sp>
        <p:nvSpPr>
          <p:cNvPr id="3" name="Title 2"/>
          <p:cNvSpPr>
            <a:spLocks noGrp="1"/>
          </p:cNvSpPr>
          <p:nvPr>
            <p:ph type="title"/>
          </p:nvPr>
        </p:nvSpPr>
        <p:spPr/>
        <p:txBody>
          <a:bodyPr/>
          <a:lstStyle/>
          <a:p>
            <a:r>
              <a:rPr lang="en-US" dirty="0" smtClean="0"/>
              <a:t>Constraints</a:t>
            </a:r>
            <a:endParaRPr lang="en-US" dirty="0"/>
          </a:p>
        </p:txBody>
      </p:sp>
      <p:pic>
        <p:nvPicPr>
          <p:cNvPr id="6" name="Picture 5"/>
          <p:cNvPicPr/>
          <p:nvPr/>
        </p:nvPicPr>
        <p:blipFill rotWithShape="1">
          <a:blip r:embed="rId2" cstate="screen">
            <a:extLst>
              <a:ext uri="{28A0092B-C50C-407E-A947-70E740481C1C}">
                <a14:useLocalDpi xmlns:a14="http://schemas.microsoft.com/office/drawing/2010/main" val="0"/>
              </a:ext>
            </a:extLst>
          </a:blip>
          <a:srcRect/>
          <a:stretch/>
        </p:blipFill>
        <p:spPr bwMode="auto">
          <a:xfrm>
            <a:off x="5410200" y="1847088"/>
            <a:ext cx="2057400" cy="3925528"/>
          </a:xfrm>
          <a:prstGeom prst="rect">
            <a:avLst/>
          </a:prstGeom>
          <a:noFill/>
          <a:ln w="12700">
            <a:noFill/>
            <a:miter lim="800000"/>
            <a:headEnd/>
            <a:tailEnd/>
          </a:ln>
          <a:extLst/>
        </p:spPr>
      </p:pic>
      <p:sp>
        <p:nvSpPr>
          <p:cNvPr id="4" name="TextBox 3"/>
          <p:cNvSpPr txBox="1"/>
          <p:nvPr/>
        </p:nvSpPr>
        <p:spPr>
          <a:xfrm>
            <a:off x="5791200" y="5742801"/>
            <a:ext cx="2895600" cy="276999"/>
          </a:xfrm>
          <a:prstGeom prst="rect">
            <a:avLst/>
          </a:prstGeom>
          <a:noFill/>
          <a:ln>
            <a:noFill/>
          </a:ln>
        </p:spPr>
        <p:txBody>
          <a:bodyPr wrap="square" rtlCol="0">
            <a:spAutoFit/>
          </a:bodyPr>
          <a:lstStyle/>
          <a:p>
            <a:r>
              <a:rPr lang="en-US" sz="1200" dirty="0" smtClean="0"/>
              <a:t>Figure 4: Specimen Dimensions (mm)</a:t>
            </a:r>
          </a:p>
        </p:txBody>
      </p:sp>
      <p:sp>
        <p:nvSpPr>
          <p:cNvPr id="7" name="TextBox 6"/>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p>
        </p:txBody>
      </p:sp>
    </p:spTree>
    <p:extLst>
      <p:ext uri="{BB962C8B-B14F-4D97-AF65-F5344CB8AC3E}">
        <p14:creationId xmlns:p14="http://schemas.microsoft.com/office/powerpoint/2010/main" val="19645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153400" cy="4389120"/>
          </a:xfrm>
        </p:spPr>
        <p:txBody>
          <a:bodyPr/>
          <a:lstStyle/>
          <a:p>
            <a:pPr>
              <a:lnSpc>
                <a:spcPct val="150000"/>
              </a:lnSpc>
            </a:pPr>
            <a:r>
              <a:rPr lang="en-US" dirty="0" smtClean="0"/>
              <a:t>Need Statement</a:t>
            </a:r>
          </a:p>
          <a:p>
            <a:pPr marL="393192" lvl="1" indent="0">
              <a:lnSpc>
                <a:spcPct val="150000"/>
              </a:lnSpc>
              <a:buNone/>
            </a:pPr>
            <a:r>
              <a:rPr lang="en-US" sz="2000" b="1" i="1" dirty="0" smtClean="0"/>
              <a:t>The </a:t>
            </a:r>
            <a:r>
              <a:rPr lang="en-US" sz="2000" b="1" i="1" dirty="0"/>
              <a:t>current torsion machine at the Eglin Air Force </a:t>
            </a:r>
            <a:r>
              <a:rPr lang="en-US" sz="2000" b="1" i="1" dirty="0" smtClean="0"/>
              <a:t>Base is ineffective </a:t>
            </a:r>
            <a:r>
              <a:rPr lang="en-US" sz="2000" b="1" i="1" dirty="0"/>
              <a:t>when testing small </a:t>
            </a:r>
            <a:r>
              <a:rPr lang="en-US" sz="2000" b="1" i="1" dirty="0" smtClean="0"/>
              <a:t>specimens.</a:t>
            </a:r>
          </a:p>
          <a:p>
            <a:pPr>
              <a:lnSpc>
                <a:spcPct val="150000"/>
              </a:lnSpc>
            </a:pPr>
            <a:r>
              <a:rPr lang="en-US" dirty="0" smtClean="0"/>
              <a:t>Goal Statement</a:t>
            </a:r>
          </a:p>
          <a:p>
            <a:pPr marL="393192" lvl="1" indent="0">
              <a:lnSpc>
                <a:spcPct val="150000"/>
              </a:lnSpc>
              <a:buNone/>
            </a:pPr>
            <a:r>
              <a:rPr lang="en-US" sz="2000" b="1" i="1" dirty="0" smtClean="0"/>
              <a:t>Design a more effective way of testing small specimens in free-end torsion.</a:t>
            </a:r>
          </a:p>
          <a:p>
            <a:pPr lvl="1"/>
            <a:endParaRPr lang="en-US" dirty="0"/>
          </a:p>
        </p:txBody>
      </p:sp>
      <p:sp>
        <p:nvSpPr>
          <p:cNvPr id="3" name="Title 2"/>
          <p:cNvSpPr>
            <a:spLocks noGrp="1"/>
          </p:cNvSpPr>
          <p:nvPr>
            <p:ph type="title"/>
          </p:nvPr>
        </p:nvSpPr>
        <p:spPr/>
        <p:txBody>
          <a:bodyPr>
            <a:normAutofit/>
          </a:bodyPr>
          <a:lstStyle/>
          <a:p>
            <a:r>
              <a:rPr lang="en-US" dirty="0" smtClean="0"/>
              <a:t>Statements</a:t>
            </a:r>
            <a:endParaRPr lang="en-US" dirty="0"/>
          </a:p>
        </p:txBody>
      </p:sp>
      <p:sp>
        <p:nvSpPr>
          <p:cNvPr id="4" name="TextBox 3"/>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p>
        </p:txBody>
      </p:sp>
    </p:spTree>
    <p:extLst>
      <p:ext uri="{BB962C8B-B14F-4D97-AF65-F5344CB8AC3E}">
        <p14:creationId xmlns:p14="http://schemas.microsoft.com/office/powerpoint/2010/main" val="320898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64080"/>
            <a:ext cx="8229600" cy="3703320"/>
          </a:xfrm>
        </p:spPr>
        <p:txBody>
          <a:bodyPr/>
          <a:lstStyle/>
          <a:p>
            <a:pPr>
              <a:lnSpc>
                <a:spcPct val="150000"/>
              </a:lnSpc>
            </a:pPr>
            <a:r>
              <a:rPr lang="en-US" dirty="0" smtClean="0"/>
              <a:t>How do we generate the torque?</a:t>
            </a:r>
            <a:endParaRPr lang="en-US" dirty="0"/>
          </a:p>
          <a:p>
            <a:pPr>
              <a:lnSpc>
                <a:spcPct val="150000"/>
              </a:lnSpc>
            </a:pPr>
            <a:r>
              <a:rPr lang="en-US" dirty="0" smtClean="0"/>
              <a:t>How do we apply the torque to the sample?</a:t>
            </a:r>
            <a:endParaRPr lang="en-US" dirty="0"/>
          </a:p>
          <a:p>
            <a:pPr>
              <a:lnSpc>
                <a:spcPct val="150000"/>
              </a:lnSpc>
            </a:pPr>
            <a:r>
              <a:rPr lang="en-US" dirty="0" smtClean="0"/>
              <a:t>How do we measure the torque applied?</a:t>
            </a:r>
            <a:endParaRPr lang="en-US" dirty="0"/>
          </a:p>
          <a:p>
            <a:pPr>
              <a:lnSpc>
                <a:spcPct val="150000"/>
              </a:lnSpc>
            </a:pPr>
            <a:r>
              <a:rPr lang="en-US" dirty="0" smtClean="0"/>
              <a:t>How do we allow for the linear motion?</a:t>
            </a:r>
            <a:endParaRPr lang="en-US" dirty="0"/>
          </a:p>
          <a:p>
            <a:pPr>
              <a:lnSpc>
                <a:spcPct val="150000"/>
              </a:lnSpc>
            </a:pPr>
            <a:r>
              <a:rPr lang="en-US" dirty="0" smtClean="0"/>
              <a:t>How do we house the device?</a:t>
            </a:r>
            <a:endParaRPr lang="en-US" dirty="0"/>
          </a:p>
        </p:txBody>
      </p:sp>
      <p:sp>
        <p:nvSpPr>
          <p:cNvPr id="3" name="Title 2"/>
          <p:cNvSpPr>
            <a:spLocks noGrp="1"/>
          </p:cNvSpPr>
          <p:nvPr>
            <p:ph type="title"/>
          </p:nvPr>
        </p:nvSpPr>
        <p:spPr/>
        <p:txBody>
          <a:bodyPr>
            <a:noAutofit/>
          </a:bodyPr>
          <a:lstStyle/>
          <a:p>
            <a:r>
              <a:rPr lang="en-US" sz="4000" dirty="0" smtClean="0"/>
              <a:t>Challenges and Considerations</a:t>
            </a:r>
            <a:endParaRPr lang="en-US" sz="4000" dirty="0"/>
          </a:p>
        </p:txBody>
      </p:sp>
      <p:sp>
        <p:nvSpPr>
          <p:cNvPr id="4" name="TextBox 3"/>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p>
        </p:txBody>
      </p:sp>
    </p:spTree>
    <p:extLst>
      <p:ext uri="{BB962C8B-B14F-4D97-AF65-F5344CB8AC3E}">
        <p14:creationId xmlns:p14="http://schemas.microsoft.com/office/powerpoint/2010/main" val="53994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64080"/>
            <a:ext cx="8229600" cy="3703320"/>
          </a:xfrm>
        </p:spPr>
        <p:txBody>
          <a:bodyPr/>
          <a:lstStyle/>
          <a:p>
            <a:pPr>
              <a:lnSpc>
                <a:spcPct val="150000"/>
              </a:lnSpc>
            </a:pPr>
            <a:r>
              <a:rPr lang="en-US" dirty="0" smtClean="0"/>
              <a:t>Load Generation</a:t>
            </a:r>
            <a:endParaRPr lang="en-US" dirty="0"/>
          </a:p>
          <a:p>
            <a:pPr>
              <a:lnSpc>
                <a:spcPct val="150000"/>
              </a:lnSpc>
            </a:pPr>
            <a:r>
              <a:rPr lang="en-US" dirty="0" smtClean="0"/>
              <a:t>Load Application</a:t>
            </a:r>
          </a:p>
          <a:p>
            <a:pPr>
              <a:lnSpc>
                <a:spcPct val="150000"/>
              </a:lnSpc>
            </a:pPr>
            <a:r>
              <a:rPr lang="en-US" dirty="0" smtClean="0"/>
              <a:t>Load Measurement</a:t>
            </a:r>
            <a:endParaRPr lang="en-US" dirty="0"/>
          </a:p>
          <a:p>
            <a:pPr>
              <a:lnSpc>
                <a:spcPct val="150000"/>
              </a:lnSpc>
            </a:pPr>
            <a:r>
              <a:rPr lang="en-US" dirty="0" smtClean="0"/>
              <a:t>Linear Motion</a:t>
            </a:r>
            <a:endParaRPr lang="en-US" dirty="0"/>
          </a:p>
          <a:p>
            <a:pPr>
              <a:lnSpc>
                <a:spcPct val="150000"/>
              </a:lnSpc>
            </a:pPr>
            <a:r>
              <a:rPr lang="en-US" dirty="0" smtClean="0"/>
              <a:t>Housing</a:t>
            </a:r>
            <a:endParaRPr lang="en-US" dirty="0"/>
          </a:p>
        </p:txBody>
      </p:sp>
      <p:sp>
        <p:nvSpPr>
          <p:cNvPr id="3" name="Title 2"/>
          <p:cNvSpPr>
            <a:spLocks noGrp="1"/>
          </p:cNvSpPr>
          <p:nvPr>
            <p:ph type="title"/>
          </p:nvPr>
        </p:nvSpPr>
        <p:spPr/>
        <p:txBody>
          <a:bodyPr>
            <a:noAutofit/>
          </a:bodyPr>
          <a:lstStyle/>
          <a:p>
            <a:r>
              <a:rPr lang="en-US" sz="4000" dirty="0" smtClean="0"/>
              <a:t>Challenges and Considerations</a:t>
            </a:r>
            <a:endParaRPr lang="en-US" sz="4000" dirty="0"/>
          </a:p>
        </p:txBody>
      </p:sp>
      <p:sp>
        <p:nvSpPr>
          <p:cNvPr id="4" name="TextBox 3"/>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p>
        </p:txBody>
      </p:sp>
    </p:spTree>
    <p:extLst>
      <p:ext uri="{BB962C8B-B14F-4D97-AF65-F5344CB8AC3E}">
        <p14:creationId xmlns:p14="http://schemas.microsoft.com/office/powerpoint/2010/main" val="387091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3508777355"/>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rot="10800000">
            <a:off x="3276600" y="4541520"/>
            <a:ext cx="5562600" cy="169164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ectangle 3"/>
          <p:cNvSpPr/>
          <p:nvPr/>
        </p:nvSpPr>
        <p:spPr>
          <a:xfrm>
            <a:off x="3276600" y="3733800"/>
            <a:ext cx="5562600" cy="2286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457200" y="685800"/>
            <a:ext cx="8229600" cy="1143000"/>
          </a:xfrm>
        </p:spPr>
        <p:txBody>
          <a:bodyPr>
            <a:noAutofit/>
          </a:bodyPr>
          <a:lstStyle/>
          <a:p>
            <a:r>
              <a:rPr lang="en-US" sz="3600" dirty="0" smtClean="0"/>
              <a:t>Breakdown of Challenges</a:t>
            </a:r>
            <a:endParaRPr lang="en-US" sz="3600" dirty="0"/>
          </a:p>
        </p:txBody>
      </p:sp>
      <p:sp>
        <p:nvSpPr>
          <p:cNvPr id="6" name="Rectangle 5"/>
          <p:cNvSpPr/>
          <p:nvPr/>
        </p:nvSpPr>
        <p:spPr>
          <a:xfrm rot="10800000">
            <a:off x="3276600" y="3322320"/>
            <a:ext cx="5562600" cy="2532888"/>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ectangle 8"/>
          <p:cNvSpPr/>
          <p:nvPr/>
        </p:nvSpPr>
        <p:spPr>
          <a:xfrm>
            <a:off x="3276600" y="4953000"/>
            <a:ext cx="5562600" cy="10668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p>
        </p:txBody>
      </p:sp>
    </p:spTree>
    <p:extLst>
      <p:ext uri="{BB962C8B-B14F-4D97-AF65-F5344CB8AC3E}">
        <p14:creationId xmlns:p14="http://schemas.microsoft.com/office/powerpoint/2010/main" val="367183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06866662"/>
              </p:ext>
            </p:extLst>
          </p:nvPr>
        </p:nvGraphicFramePr>
        <p:xfrm>
          <a:off x="-1219200" y="21336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dirty="0" smtClean="0"/>
              <a:t>Load Generation</a:t>
            </a:r>
            <a:endParaRPr lang="en-US" dirty="0"/>
          </a:p>
        </p:txBody>
      </p:sp>
      <p:pic>
        <p:nvPicPr>
          <p:cNvPr id="5" name="Picture 4"/>
          <p:cNvPicPr>
            <a:picLocks noChangeAspect="1"/>
          </p:cNvPicPr>
          <p:nvPr/>
        </p:nvPicPr>
        <p:blipFill>
          <a:blip r:embed="rId7"/>
          <a:stretch>
            <a:fillRect/>
          </a:stretch>
        </p:blipFill>
        <p:spPr>
          <a:xfrm>
            <a:off x="5105400" y="2362200"/>
            <a:ext cx="3962400" cy="2261072"/>
          </a:xfrm>
          <a:prstGeom prst="rect">
            <a:avLst/>
          </a:prstGeom>
        </p:spPr>
      </p:pic>
      <p:sp>
        <p:nvSpPr>
          <p:cNvPr id="2" name="TextBox 1"/>
          <p:cNvSpPr txBox="1"/>
          <p:nvPr/>
        </p:nvSpPr>
        <p:spPr>
          <a:xfrm>
            <a:off x="5562600" y="4495800"/>
            <a:ext cx="3429000" cy="523220"/>
          </a:xfrm>
          <a:prstGeom prst="rect">
            <a:avLst/>
          </a:prstGeom>
          <a:noFill/>
          <a:ln>
            <a:noFill/>
          </a:ln>
        </p:spPr>
        <p:txBody>
          <a:bodyPr wrap="square" rtlCol="0">
            <a:spAutoFit/>
          </a:bodyPr>
          <a:lstStyle/>
          <a:p>
            <a:r>
              <a:rPr lang="en-US" sz="1400" dirty="0" smtClean="0"/>
              <a:t>Figure 9.1: Simple schematic showing fundamental aspects of design</a:t>
            </a:r>
          </a:p>
        </p:txBody>
      </p:sp>
      <p:sp>
        <p:nvSpPr>
          <p:cNvPr id="6" name="TextBox 5"/>
          <p:cNvSpPr txBox="1"/>
          <p:nvPr/>
        </p:nvSpPr>
        <p:spPr>
          <a:xfrm>
            <a:off x="6629400" y="6352401"/>
            <a:ext cx="1219200" cy="276999"/>
          </a:xfrm>
          <a:prstGeom prst="rect">
            <a:avLst/>
          </a:prstGeom>
          <a:noFill/>
          <a:ln>
            <a:noFill/>
          </a:ln>
        </p:spPr>
        <p:txBody>
          <a:bodyPr wrap="square" rtlCol="0">
            <a:spAutoFit/>
          </a:bodyPr>
          <a:lstStyle/>
          <a:p>
            <a:r>
              <a:rPr lang="en-US" sz="1200" dirty="0" smtClean="0"/>
              <a:t>Mark Swain</a:t>
            </a:r>
          </a:p>
        </p:txBody>
      </p:sp>
    </p:spTree>
    <p:extLst>
      <p:ext uri="{BB962C8B-B14F-4D97-AF65-F5344CB8AC3E}">
        <p14:creationId xmlns:p14="http://schemas.microsoft.com/office/powerpoint/2010/main" val="204419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3498</TotalTime>
  <Words>805</Words>
  <Application>Microsoft Office PowerPoint</Application>
  <PresentationFormat>On-screen Show (4:3)</PresentationFormat>
  <Paragraphs>148</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Palatino Linotype</vt:lpstr>
      <vt:lpstr>Wingdings 2</vt:lpstr>
      <vt:lpstr>Presentation on brainstorming</vt:lpstr>
      <vt:lpstr>Tabletop Torsion Device</vt:lpstr>
      <vt:lpstr>Overview</vt:lpstr>
      <vt:lpstr>Background </vt:lpstr>
      <vt:lpstr>Constraints</vt:lpstr>
      <vt:lpstr>Statements</vt:lpstr>
      <vt:lpstr>Challenges and Considerations</vt:lpstr>
      <vt:lpstr>Challenges and Considerations</vt:lpstr>
      <vt:lpstr>Breakdown of Challenges</vt:lpstr>
      <vt:lpstr>Load Generation</vt:lpstr>
      <vt:lpstr>Load Application</vt:lpstr>
      <vt:lpstr>Load Measurement</vt:lpstr>
      <vt:lpstr>Linear Motion</vt:lpstr>
      <vt:lpstr>Housing</vt:lpstr>
      <vt:lpstr>Plan of Action</vt:lpstr>
      <vt:lpstr>Conclusion</vt:lpstr>
      <vt:lpstr>Questions?</vt:lpstr>
      <vt:lpstr>References</vt:lpstr>
      <vt:lpstr>What is SNR?</vt:lpstr>
      <vt:lpstr>What is DIC?</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 McCall</dc:creator>
  <cp:lastModifiedBy>McCall, Logan</cp:lastModifiedBy>
  <cp:revision>135</cp:revision>
  <cp:lastPrinted>2014-10-15T23:22:28Z</cp:lastPrinted>
  <dcterms:created xsi:type="dcterms:W3CDTF">2014-03-27T00:01:43Z</dcterms:created>
  <dcterms:modified xsi:type="dcterms:W3CDTF">2014-10-16T03:35:58Z</dcterms:modified>
</cp:coreProperties>
</file>